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Lst>
  <p:sldIdLst>
    <p:sldId id="256" r:id="rId6"/>
    <p:sldId id="259" r:id="rId7"/>
    <p:sldId id="260" r:id="rId8"/>
    <p:sldId id="261" r:id="rId9"/>
    <p:sldId id="263" r:id="rId10"/>
    <p:sldId id="262" r:id="rId11"/>
    <p:sldId id="269" r:id="rId12"/>
    <p:sldId id="405" r:id="rId13"/>
    <p:sldId id="411" r:id="rId14"/>
    <p:sldId id="414" r:id="rId15"/>
    <p:sldId id="413" r:id="rId16"/>
    <p:sldId id="406" r:id="rId17"/>
    <p:sldId id="407" r:id="rId18"/>
    <p:sldId id="408" r:id="rId19"/>
    <p:sldId id="409" r:id="rId20"/>
    <p:sldId id="415" r:id="rId21"/>
    <p:sldId id="264" r:id="rId22"/>
    <p:sldId id="265" r:id="rId23"/>
    <p:sldId id="266" r:id="rId24"/>
    <p:sldId id="267" r:id="rId25"/>
    <p:sldId id="268"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4A652-5907-45FE-8975-662DA9193043}" v="50" dt="2021-11-15T12:06:10.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9424A652-5907-45FE-8975-662DA9193043}"/>
    <pc:docChg chg="undo custSel addSld delSld modSld sldOrd">
      <pc:chgData name="Pascalle Cup" userId="abbe84a0-611b-406e-b251-e8b4b71c069a" providerId="ADAL" clId="{9424A652-5907-45FE-8975-662DA9193043}" dt="2021-11-15T12:06:10.040" v="1054"/>
      <pc:docMkLst>
        <pc:docMk/>
      </pc:docMkLst>
      <pc:sldChg chg="addSp modSp mod modMedia setBg">
        <pc:chgData name="Pascalle Cup" userId="abbe84a0-611b-406e-b251-e8b4b71c069a" providerId="ADAL" clId="{9424A652-5907-45FE-8975-662DA9193043}" dt="2021-11-15T11:32:51.353" v="314"/>
        <pc:sldMkLst>
          <pc:docMk/>
          <pc:sldMk cId="454651464" sldId="256"/>
        </pc:sldMkLst>
        <pc:spChg chg="mod">
          <ac:chgData name="Pascalle Cup" userId="abbe84a0-611b-406e-b251-e8b4b71c069a" providerId="ADAL" clId="{9424A652-5907-45FE-8975-662DA9193043}" dt="2021-11-15T11:32:50.514" v="312" actId="26606"/>
          <ac:spMkLst>
            <pc:docMk/>
            <pc:sldMk cId="454651464" sldId="256"/>
            <ac:spMk id="2" creationId="{75315D46-89C9-4BE0-9F0F-661147B1ECED}"/>
          </ac:spMkLst>
        </pc:spChg>
        <pc:spChg chg="mod">
          <ac:chgData name="Pascalle Cup" userId="abbe84a0-611b-406e-b251-e8b4b71c069a" providerId="ADAL" clId="{9424A652-5907-45FE-8975-662DA9193043}" dt="2021-11-15T11:32:50.514" v="312" actId="26606"/>
          <ac:spMkLst>
            <pc:docMk/>
            <pc:sldMk cId="454651464" sldId="256"/>
            <ac:spMk id="3" creationId="{41A0CA88-04B5-4C98-9971-5ADACC4A366F}"/>
          </ac:spMkLst>
        </pc:spChg>
        <pc:spChg chg="add">
          <ac:chgData name="Pascalle Cup" userId="abbe84a0-611b-406e-b251-e8b4b71c069a" providerId="ADAL" clId="{9424A652-5907-45FE-8975-662DA9193043}" dt="2021-11-15T11:32:50.514" v="312" actId="26606"/>
          <ac:spMkLst>
            <pc:docMk/>
            <pc:sldMk cId="454651464" sldId="256"/>
            <ac:spMk id="9" creationId="{C1DD1A8A-57D5-4A81-AD04-532B043C5611}"/>
          </ac:spMkLst>
        </pc:spChg>
        <pc:spChg chg="add">
          <ac:chgData name="Pascalle Cup" userId="abbe84a0-611b-406e-b251-e8b4b71c069a" providerId="ADAL" clId="{9424A652-5907-45FE-8975-662DA9193043}" dt="2021-11-15T11:32:50.514" v="312" actId="26606"/>
          <ac:spMkLst>
            <pc:docMk/>
            <pc:sldMk cId="454651464" sldId="256"/>
            <ac:spMk id="11" creationId="{007891EC-4501-44ED-A8C8-B11B6DB767AB}"/>
          </ac:spMkLst>
        </pc:spChg>
        <pc:picChg chg="add mod">
          <ac:chgData name="Pascalle Cup" userId="abbe84a0-611b-406e-b251-e8b4b71c069a" providerId="ADAL" clId="{9424A652-5907-45FE-8975-662DA9193043}" dt="2021-11-15T11:32:51.353" v="314"/>
          <ac:picMkLst>
            <pc:docMk/>
            <pc:sldMk cId="454651464" sldId="256"/>
            <ac:picMk id="5" creationId="{C3EEB47B-A4A4-4EC4-B168-3394AD110DCE}"/>
          </ac:picMkLst>
        </pc:picChg>
      </pc:sldChg>
      <pc:sldChg chg="addSp delSp modSp mod">
        <pc:chgData name="Pascalle Cup" userId="abbe84a0-611b-406e-b251-e8b4b71c069a" providerId="ADAL" clId="{9424A652-5907-45FE-8975-662DA9193043}" dt="2021-11-15T11:23:50.625" v="62" actId="20577"/>
        <pc:sldMkLst>
          <pc:docMk/>
          <pc:sldMk cId="3113000813" sldId="259"/>
        </pc:sldMkLst>
        <pc:spChg chg="del">
          <ac:chgData name="Pascalle Cup" userId="abbe84a0-611b-406e-b251-e8b4b71c069a" providerId="ADAL" clId="{9424A652-5907-45FE-8975-662DA9193043}" dt="2021-11-15T11:19:33.015" v="3" actId="478"/>
          <ac:spMkLst>
            <pc:docMk/>
            <pc:sldMk cId="3113000813" sldId="259"/>
            <ac:spMk id="6" creationId="{81B96BA2-902A-4078-8942-E8A2417A9A29}"/>
          </ac:spMkLst>
        </pc:spChg>
        <pc:spChg chg="add del mod">
          <ac:chgData name="Pascalle Cup" userId="abbe84a0-611b-406e-b251-e8b4b71c069a" providerId="ADAL" clId="{9424A652-5907-45FE-8975-662DA9193043}" dt="2021-11-15T11:22:59.975" v="49" actId="478"/>
          <ac:spMkLst>
            <pc:docMk/>
            <pc:sldMk cId="3113000813" sldId="259"/>
            <ac:spMk id="8" creationId="{6F6C2013-335F-4397-A755-653350D02EE0}"/>
          </ac:spMkLst>
        </pc:spChg>
        <pc:spChg chg="mod">
          <ac:chgData name="Pascalle Cup" userId="abbe84a0-611b-406e-b251-e8b4b71c069a" providerId="ADAL" clId="{9424A652-5907-45FE-8975-662DA9193043}" dt="2021-11-15T11:23:50.625" v="62" actId="20577"/>
          <ac:spMkLst>
            <pc:docMk/>
            <pc:sldMk cId="3113000813" sldId="259"/>
            <ac:spMk id="13" creationId="{BC3B0B6C-7490-49B6-9060-444D61A2630D}"/>
          </ac:spMkLst>
        </pc:spChg>
        <pc:spChg chg="add mod">
          <ac:chgData name="Pascalle Cup" userId="abbe84a0-611b-406e-b251-e8b4b71c069a" providerId="ADAL" clId="{9424A652-5907-45FE-8975-662DA9193043}" dt="2021-11-15T11:23:38.285" v="58" actId="20577"/>
          <ac:spMkLst>
            <pc:docMk/>
            <pc:sldMk cId="3113000813" sldId="259"/>
            <ac:spMk id="14" creationId="{5783F182-D02B-42D3-8DE8-74283B9A49EA}"/>
          </ac:spMkLst>
        </pc:spChg>
        <pc:spChg chg="del mod">
          <ac:chgData name="Pascalle Cup" userId="abbe84a0-611b-406e-b251-e8b4b71c069a" providerId="ADAL" clId="{9424A652-5907-45FE-8975-662DA9193043}" dt="2021-11-15T11:19:49.116" v="5" actId="478"/>
          <ac:spMkLst>
            <pc:docMk/>
            <pc:sldMk cId="3113000813" sldId="259"/>
            <ac:spMk id="14" creationId="{645EFB53-BBE9-479F-AB46-DD1703E9271A}"/>
          </ac:spMkLst>
        </pc:spChg>
        <pc:spChg chg="mod">
          <ac:chgData name="Pascalle Cup" userId="abbe84a0-611b-406e-b251-e8b4b71c069a" providerId="ADAL" clId="{9424A652-5907-45FE-8975-662DA9193043}" dt="2021-11-15T11:19:57.130" v="7" actId="1076"/>
          <ac:spMkLst>
            <pc:docMk/>
            <pc:sldMk cId="3113000813" sldId="259"/>
            <ac:spMk id="16" creationId="{24004357-24FE-4167-B53C-9F42B4C70B3D}"/>
          </ac:spMkLst>
        </pc:spChg>
        <pc:spChg chg="add del mod">
          <ac:chgData name="Pascalle Cup" userId="abbe84a0-611b-406e-b251-e8b4b71c069a" providerId="ADAL" clId="{9424A652-5907-45FE-8975-662DA9193043}" dt="2021-11-15T11:23:01.650" v="50" actId="478"/>
          <ac:spMkLst>
            <pc:docMk/>
            <pc:sldMk cId="3113000813" sldId="259"/>
            <ac:spMk id="17" creationId="{09691C16-5550-4718-A27F-1AEFEAAEF84F}"/>
          </ac:spMkLst>
        </pc:spChg>
        <pc:graphicFrameChg chg="modGraphic">
          <ac:chgData name="Pascalle Cup" userId="abbe84a0-611b-406e-b251-e8b4b71c069a" providerId="ADAL" clId="{9424A652-5907-45FE-8975-662DA9193043}" dt="2021-11-15T11:22:53.015" v="47" actId="207"/>
          <ac:graphicFrameMkLst>
            <pc:docMk/>
            <pc:sldMk cId="3113000813" sldId="259"/>
            <ac:graphicFrameMk id="7" creationId="{E301E4D4-09EB-42FE-AC70-36D3DFBAE62B}"/>
          </ac:graphicFrameMkLst>
        </pc:graphicFrameChg>
      </pc:sldChg>
      <pc:sldChg chg="add">
        <pc:chgData name="Pascalle Cup" userId="abbe84a0-611b-406e-b251-e8b4b71c069a" providerId="ADAL" clId="{9424A652-5907-45FE-8975-662DA9193043}" dt="2021-11-15T11:25:04.075" v="64"/>
        <pc:sldMkLst>
          <pc:docMk/>
          <pc:sldMk cId="3138256487" sldId="260"/>
        </pc:sldMkLst>
      </pc:sldChg>
      <pc:sldChg chg="modSp add mod">
        <pc:chgData name="Pascalle Cup" userId="abbe84a0-611b-406e-b251-e8b4b71c069a" providerId="ADAL" clId="{9424A652-5907-45FE-8975-662DA9193043}" dt="2021-11-15T11:25:45.475" v="82" actId="1076"/>
        <pc:sldMkLst>
          <pc:docMk/>
          <pc:sldMk cId="1793067045" sldId="261"/>
        </pc:sldMkLst>
        <pc:spChg chg="mod">
          <ac:chgData name="Pascalle Cup" userId="abbe84a0-611b-406e-b251-e8b4b71c069a" providerId="ADAL" clId="{9424A652-5907-45FE-8975-662DA9193043}" dt="2021-11-15T11:25:42.275" v="81" actId="1076"/>
          <ac:spMkLst>
            <pc:docMk/>
            <pc:sldMk cId="1793067045" sldId="261"/>
            <ac:spMk id="2" creationId="{00000000-0000-0000-0000-000000000000}"/>
          </ac:spMkLst>
        </pc:spChg>
        <pc:spChg chg="mod">
          <ac:chgData name="Pascalle Cup" userId="abbe84a0-611b-406e-b251-e8b4b71c069a" providerId="ADAL" clId="{9424A652-5907-45FE-8975-662DA9193043}" dt="2021-11-15T11:25:45.475" v="82" actId="1076"/>
          <ac:spMkLst>
            <pc:docMk/>
            <pc:sldMk cId="1793067045" sldId="261"/>
            <ac:spMk id="3" creationId="{00000000-0000-0000-0000-000000000000}"/>
          </ac:spMkLst>
        </pc:spChg>
      </pc:sldChg>
      <pc:sldChg chg="addSp modSp add mod modAnim">
        <pc:chgData name="Pascalle Cup" userId="abbe84a0-611b-406e-b251-e8b4b71c069a" providerId="ADAL" clId="{9424A652-5907-45FE-8975-662DA9193043}" dt="2021-11-15T11:32:08.104" v="311" actId="20577"/>
        <pc:sldMkLst>
          <pc:docMk/>
          <pc:sldMk cId="3400259906" sldId="262"/>
        </pc:sldMkLst>
        <pc:spChg chg="mod">
          <ac:chgData name="Pascalle Cup" userId="abbe84a0-611b-406e-b251-e8b4b71c069a" providerId="ADAL" clId="{9424A652-5907-45FE-8975-662DA9193043}" dt="2021-11-15T11:32:08.104" v="311" actId="20577"/>
          <ac:spMkLst>
            <pc:docMk/>
            <pc:sldMk cId="3400259906" sldId="262"/>
            <ac:spMk id="2" creationId="{06E04A3E-934D-44E9-B470-1BEB3F84D66B}"/>
          </ac:spMkLst>
        </pc:spChg>
        <pc:spChg chg="add mod">
          <ac:chgData name="Pascalle Cup" userId="abbe84a0-611b-406e-b251-e8b4b71c069a" providerId="ADAL" clId="{9424A652-5907-45FE-8975-662DA9193043}" dt="2021-11-15T11:31:03.244" v="292" actId="1076"/>
          <ac:spMkLst>
            <pc:docMk/>
            <pc:sldMk cId="3400259906" sldId="262"/>
            <ac:spMk id="4" creationId="{B4499514-1D9F-4C28-A908-E25012C466D0}"/>
          </ac:spMkLst>
        </pc:spChg>
        <pc:spChg chg="add mod">
          <ac:chgData name="Pascalle Cup" userId="abbe84a0-611b-406e-b251-e8b4b71c069a" providerId="ADAL" clId="{9424A652-5907-45FE-8975-662DA9193043}" dt="2021-11-15T11:31:28.124" v="301" actId="14100"/>
          <ac:spMkLst>
            <pc:docMk/>
            <pc:sldMk cId="3400259906" sldId="262"/>
            <ac:spMk id="6" creationId="{F2949F4B-4A28-4A70-B216-2C634AAAF6F9}"/>
          </ac:spMkLst>
        </pc:spChg>
        <pc:picChg chg="mod">
          <ac:chgData name="Pascalle Cup" userId="abbe84a0-611b-406e-b251-e8b4b71c069a" providerId="ADAL" clId="{9424A652-5907-45FE-8975-662DA9193043}" dt="2021-11-15T11:31:25.895" v="300" actId="1076"/>
          <ac:picMkLst>
            <pc:docMk/>
            <pc:sldMk cId="3400259906" sldId="262"/>
            <ac:picMk id="3" creationId="{F08CEEC9-00D2-4FB4-9D55-85A2AE5F1322}"/>
          </ac:picMkLst>
        </pc:picChg>
      </pc:sldChg>
      <pc:sldChg chg="addSp delSp modSp add mod ord">
        <pc:chgData name="Pascalle Cup" userId="abbe84a0-611b-406e-b251-e8b4b71c069a" providerId="ADAL" clId="{9424A652-5907-45FE-8975-662DA9193043}" dt="2021-11-15T12:01:50.581" v="668"/>
        <pc:sldMkLst>
          <pc:docMk/>
          <pc:sldMk cId="1733130654" sldId="263"/>
        </pc:sldMkLst>
        <pc:spChg chg="mod">
          <ac:chgData name="Pascalle Cup" userId="abbe84a0-611b-406e-b251-e8b4b71c069a" providerId="ADAL" clId="{9424A652-5907-45FE-8975-662DA9193043}" dt="2021-11-15T11:27:33.084" v="133" actId="1076"/>
          <ac:spMkLst>
            <pc:docMk/>
            <pc:sldMk cId="1733130654" sldId="263"/>
            <ac:spMk id="2" creationId="{B34C08A4-4395-4C11-A71E-C294D2E9DBAB}"/>
          </ac:spMkLst>
        </pc:spChg>
        <pc:graphicFrameChg chg="del modGraphic">
          <ac:chgData name="Pascalle Cup" userId="abbe84a0-611b-406e-b251-e8b4b71c069a" providerId="ADAL" clId="{9424A652-5907-45FE-8975-662DA9193043}" dt="2021-11-15T11:26:21.694" v="120" actId="478"/>
          <ac:graphicFrameMkLst>
            <pc:docMk/>
            <pc:sldMk cId="1733130654" sldId="263"/>
            <ac:graphicFrameMk id="3" creationId="{0969778D-2178-487E-89A2-025E4BF25A4E}"/>
          </ac:graphicFrameMkLst>
        </pc:graphicFrameChg>
        <pc:picChg chg="add mod modCrop">
          <ac:chgData name="Pascalle Cup" userId="abbe84a0-611b-406e-b251-e8b4b71c069a" providerId="ADAL" clId="{9424A652-5907-45FE-8975-662DA9193043}" dt="2021-11-15T11:27:08.235" v="131" actId="14100"/>
          <ac:picMkLst>
            <pc:docMk/>
            <pc:sldMk cId="1733130654" sldId="263"/>
            <ac:picMk id="5" creationId="{8F0E4D3E-2CD9-4326-89ED-C45B31049487}"/>
          </ac:picMkLst>
        </pc:picChg>
      </pc:sldChg>
      <pc:sldChg chg="modSp add mod">
        <pc:chgData name="Pascalle Cup" userId="abbe84a0-611b-406e-b251-e8b4b71c069a" providerId="ADAL" clId="{9424A652-5907-45FE-8975-662DA9193043}" dt="2021-11-15T11:27:16.545" v="132" actId="1076"/>
        <pc:sldMkLst>
          <pc:docMk/>
          <pc:sldMk cId="444204239" sldId="264"/>
        </pc:sldMkLst>
        <pc:spChg chg="mod">
          <ac:chgData name="Pascalle Cup" userId="abbe84a0-611b-406e-b251-e8b4b71c069a" providerId="ADAL" clId="{9424A652-5907-45FE-8975-662DA9193043}" dt="2021-11-15T11:27:16.545" v="132" actId="1076"/>
          <ac:spMkLst>
            <pc:docMk/>
            <pc:sldMk cId="444204239" sldId="264"/>
            <ac:spMk id="2" creationId="{C859AFB5-A686-430B-AADE-4B2BC143B903}"/>
          </ac:spMkLst>
        </pc:spChg>
      </pc:sldChg>
      <pc:sldChg chg="modSp add mod">
        <pc:chgData name="Pascalle Cup" userId="abbe84a0-611b-406e-b251-e8b4b71c069a" providerId="ADAL" clId="{9424A652-5907-45FE-8975-662DA9193043}" dt="2021-11-15T11:34:31.074" v="355" actId="1076"/>
        <pc:sldMkLst>
          <pc:docMk/>
          <pc:sldMk cId="3503804463" sldId="265"/>
        </pc:sldMkLst>
        <pc:spChg chg="mod">
          <ac:chgData name="Pascalle Cup" userId="abbe84a0-611b-406e-b251-e8b4b71c069a" providerId="ADAL" clId="{9424A652-5907-45FE-8975-662DA9193043}" dt="2021-11-15T11:34:31.074" v="355" actId="1076"/>
          <ac:spMkLst>
            <pc:docMk/>
            <pc:sldMk cId="3503804463" sldId="265"/>
            <ac:spMk id="2" creationId="{9FFDE127-83D1-4D83-AD2E-BD1A3D9A1FA9}"/>
          </ac:spMkLst>
        </pc:spChg>
      </pc:sldChg>
      <pc:sldChg chg="modSp add mod">
        <pc:chgData name="Pascalle Cup" userId="abbe84a0-611b-406e-b251-e8b4b71c069a" providerId="ADAL" clId="{9424A652-5907-45FE-8975-662DA9193043}" dt="2021-11-15T11:27:39.964" v="134" actId="1076"/>
        <pc:sldMkLst>
          <pc:docMk/>
          <pc:sldMk cId="3163161520" sldId="266"/>
        </pc:sldMkLst>
        <pc:spChg chg="mod">
          <ac:chgData name="Pascalle Cup" userId="abbe84a0-611b-406e-b251-e8b4b71c069a" providerId="ADAL" clId="{9424A652-5907-45FE-8975-662DA9193043}" dt="2021-11-15T11:27:39.964" v="134" actId="1076"/>
          <ac:spMkLst>
            <pc:docMk/>
            <pc:sldMk cId="3163161520" sldId="266"/>
            <ac:spMk id="2" creationId="{260C67CE-4FEA-46E2-9DFB-D3FD70E1EB98}"/>
          </ac:spMkLst>
        </pc:spChg>
      </pc:sldChg>
      <pc:sldChg chg="modSp add mod">
        <pc:chgData name="Pascalle Cup" userId="abbe84a0-611b-406e-b251-e8b4b71c069a" providerId="ADAL" clId="{9424A652-5907-45FE-8975-662DA9193043}" dt="2021-11-15T11:27:48.245" v="136" actId="1076"/>
        <pc:sldMkLst>
          <pc:docMk/>
          <pc:sldMk cId="174028853" sldId="267"/>
        </pc:sldMkLst>
        <pc:spChg chg="mod">
          <ac:chgData name="Pascalle Cup" userId="abbe84a0-611b-406e-b251-e8b4b71c069a" providerId="ADAL" clId="{9424A652-5907-45FE-8975-662DA9193043}" dt="2021-11-15T11:27:44.995" v="135" actId="1076"/>
          <ac:spMkLst>
            <pc:docMk/>
            <pc:sldMk cId="174028853" sldId="267"/>
            <ac:spMk id="2" creationId="{B5474702-AD3F-44EC-AE6E-4CB517A185D0}"/>
          </ac:spMkLst>
        </pc:spChg>
        <pc:picChg chg="mod">
          <ac:chgData name="Pascalle Cup" userId="abbe84a0-611b-406e-b251-e8b4b71c069a" providerId="ADAL" clId="{9424A652-5907-45FE-8975-662DA9193043}" dt="2021-11-15T11:27:48.245" v="136" actId="1076"/>
          <ac:picMkLst>
            <pc:docMk/>
            <pc:sldMk cId="174028853" sldId="267"/>
            <ac:picMk id="3" creationId="{D70E61F1-036D-4430-A5ED-F986A957CDB3}"/>
          </ac:picMkLst>
        </pc:picChg>
      </pc:sldChg>
      <pc:sldChg chg="add">
        <pc:chgData name="Pascalle Cup" userId="abbe84a0-611b-406e-b251-e8b4b71c069a" providerId="ADAL" clId="{9424A652-5907-45FE-8975-662DA9193043}" dt="2021-11-15T11:25:27.976" v="80"/>
        <pc:sldMkLst>
          <pc:docMk/>
          <pc:sldMk cId="2794347667" sldId="268"/>
        </pc:sldMkLst>
      </pc:sldChg>
      <pc:sldChg chg="delSp modSp new del mod">
        <pc:chgData name="Pascalle Cup" userId="abbe84a0-611b-406e-b251-e8b4b71c069a" providerId="ADAL" clId="{9424A652-5907-45FE-8975-662DA9193043}" dt="2021-11-15T11:31:42.534" v="304" actId="47"/>
        <pc:sldMkLst>
          <pc:docMk/>
          <pc:sldMk cId="255680938" sldId="269"/>
        </pc:sldMkLst>
        <pc:spChg chg="del mod">
          <ac:chgData name="Pascalle Cup" userId="abbe84a0-611b-406e-b251-e8b4b71c069a" providerId="ADAL" clId="{9424A652-5907-45FE-8975-662DA9193043}" dt="2021-11-15T11:30:05.144" v="258" actId="478"/>
          <ac:spMkLst>
            <pc:docMk/>
            <pc:sldMk cId="255680938" sldId="269"/>
            <ac:spMk id="2" creationId="{0327B813-D1EE-44E1-B38E-D7D1F47A9E7E}"/>
          </ac:spMkLst>
        </pc:spChg>
        <pc:spChg chg="del">
          <ac:chgData name="Pascalle Cup" userId="abbe84a0-611b-406e-b251-e8b4b71c069a" providerId="ADAL" clId="{9424A652-5907-45FE-8975-662DA9193043}" dt="2021-11-15T11:30:07.019" v="259" actId="478"/>
          <ac:spMkLst>
            <pc:docMk/>
            <pc:sldMk cId="255680938" sldId="269"/>
            <ac:spMk id="3" creationId="{10DEB6E5-CBD8-453C-BBD2-870C157475EE}"/>
          </ac:spMkLst>
        </pc:spChg>
      </pc:sldChg>
      <pc:sldChg chg="addSp modSp new mod modAnim">
        <pc:chgData name="Pascalle Cup" userId="abbe84a0-611b-406e-b251-e8b4b71c069a" providerId="ADAL" clId="{9424A652-5907-45FE-8975-662DA9193043}" dt="2021-11-15T12:02:21.141" v="670" actId="113"/>
        <pc:sldMkLst>
          <pc:docMk/>
          <pc:sldMk cId="3996995892" sldId="269"/>
        </pc:sldMkLst>
        <pc:spChg chg="add mod">
          <ac:chgData name="Pascalle Cup" userId="abbe84a0-611b-406e-b251-e8b4b71c069a" providerId="ADAL" clId="{9424A652-5907-45FE-8975-662DA9193043}" dt="2021-11-15T11:40:08.724" v="403" actId="1076"/>
          <ac:spMkLst>
            <pc:docMk/>
            <pc:sldMk cId="3996995892" sldId="269"/>
            <ac:spMk id="2" creationId="{C1DAA2AF-9075-4710-8377-2D0928671366}"/>
          </ac:spMkLst>
        </pc:spChg>
        <pc:spChg chg="add mod">
          <ac:chgData name="Pascalle Cup" userId="abbe84a0-611b-406e-b251-e8b4b71c069a" providerId="ADAL" clId="{9424A652-5907-45FE-8975-662DA9193043}" dt="2021-11-15T12:02:21.141" v="670" actId="113"/>
          <ac:spMkLst>
            <pc:docMk/>
            <pc:sldMk cId="3996995892" sldId="269"/>
            <ac:spMk id="3" creationId="{726F5D35-71F5-4946-8B8E-49B0D580450D}"/>
          </ac:spMkLst>
        </pc:spChg>
        <pc:picChg chg="add mod">
          <ac:chgData name="Pascalle Cup" userId="abbe84a0-611b-406e-b251-e8b4b71c069a" providerId="ADAL" clId="{9424A652-5907-45FE-8975-662DA9193043}" dt="2021-11-15T11:40:11.164" v="404" actId="1076"/>
          <ac:picMkLst>
            <pc:docMk/>
            <pc:sldMk cId="3996995892" sldId="269"/>
            <ac:picMk id="4" creationId="{706A601E-990D-4ED6-B3E2-F37F435315FF}"/>
          </ac:picMkLst>
        </pc:picChg>
      </pc:sldChg>
      <pc:sldChg chg="new del">
        <pc:chgData name="Pascalle Cup" userId="abbe84a0-611b-406e-b251-e8b4b71c069a" providerId="ADAL" clId="{9424A652-5907-45FE-8975-662DA9193043}" dt="2021-11-15T12:01:37.551" v="666" actId="47"/>
        <pc:sldMkLst>
          <pc:docMk/>
          <pc:sldMk cId="2380752989" sldId="270"/>
        </pc:sldMkLst>
      </pc:sldChg>
      <pc:sldChg chg="modSp mod">
        <pc:chgData name="Pascalle Cup" userId="abbe84a0-611b-406e-b251-e8b4b71c069a" providerId="ADAL" clId="{9424A652-5907-45FE-8975-662DA9193043}" dt="2021-11-15T11:38:06.483" v="367" actId="1076"/>
        <pc:sldMkLst>
          <pc:docMk/>
          <pc:sldMk cId="3270956017" sldId="405"/>
        </pc:sldMkLst>
        <pc:spChg chg="mod">
          <ac:chgData name="Pascalle Cup" userId="abbe84a0-611b-406e-b251-e8b4b71c069a" providerId="ADAL" clId="{9424A652-5907-45FE-8975-662DA9193043}" dt="2021-11-15T11:38:00.253" v="364" actId="2711"/>
          <ac:spMkLst>
            <pc:docMk/>
            <pc:sldMk cId="3270956017" sldId="405"/>
            <ac:spMk id="2" creationId="{BDA9B0EC-E01D-4F80-A7A9-14713D553CF3}"/>
          </ac:spMkLst>
        </pc:spChg>
        <pc:spChg chg="mod">
          <ac:chgData name="Pascalle Cup" userId="abbe84a0-611b-406e-b251-e8b4b71c069a" providerId="ADAL" clId="{9424A652-5907-45FE-8975-662DA9193043}" dt="2021-11-15T11:38:02.123" v="365" actId="1076"/>
          <ac:spMkLst>
            <pc:docMk/>
            <pc:sldMk cId="3270956017" sldId="405"/>
            <ac:spMk id="4" creationId="{2C95DF98-EF94-4B07-ABF3-368591A7D489}"/>
          </ac:spMkLst>
        </pc:spChg>
        <pc:spChg chg="mod">
          <ac:chgData name="Pascalle Cup" userId="abbe84a0-611b-406e-b251-e8b4b71c069a" providerId="ADAL" clId="{9424A652-5907-45FE-8975-662DA9193043}" dt="2021-11-15T11:38:03.243" v="366" actId="1076"/>
          <ac:spMkLst>
            <pc:docMk/>
            <pc:sldMk cId="3270956017" sldId="405"/>
            <ac:spMk id="5" creationId="{F7063F7C-F06C-4FD5-BC82-A752C36CE5D0}"/>
          </ac:spMkLst>
        </pc:spChg>
        <pc:spChg chg="mod">
          <ac:chgData name="Pascalle Cup" userId="abbe84a0-611b-406e-b251-e8b4b71c069a" providerId="ADAL" clId="{9424A652-5907-45FE-8975-662DA9193043}" dt="2021-11-15T11:38:06.483" v="367" actId="1076"/>
          <ac:spMkLst>
            <pc:docMk/>
            <pc:sldMk cId="3270956017" sldId="405"/>
            <ac:spMk id="6" creationId="{4AE8BCC4-DDDA-46B5-B03C-134FEDA75A31}"/>
          </ac:spMkLst>
        </pc:spChg>
      </pc:sldChg>
      <pc:sldChg chg="modSp mod">
        <pc:chgData name="Pascalle Cup" userId="abbe84a0-611b-406e-b251-e8b4b71c069a" providerId="ADAL" clId="{9424A652-5907-45FE-8975-662DA9193043}" dt="2021-11-15T11:37:19.383" v="361" actId="2711"/>
        <pc:sldMkLst>
          <pc:docMk/>
          <pc:sldMk cId="692919888" sldId="406"/>
        </pc:sldMkLst>
        <pc:spChg chg="mod">
          <ac:chgData name="Pascalle Cup" userId="abbe84a0-611b-406e-b251-e8b4b71c069a" providerId="ADAL" clId="{9424A652-5907-45FE-8975-662DA9193043}" dt="2021-11-15T11:37:19.383" v="361" actId="2711"/>
          <ac:spMkLst>
            <pc:docMk/>
            <pc:sldMk cId="692919888" sldId="406"/>
            <ac:spMk id="2" creationId="{AAA49624-8599-4E91-91D1-ACAE66E9DA68}"/>
          </ac:spMkLst>
        </pc:spChg>
        <pc:spChg chg="mod">
          <ac:chgData name="Pascalle Cup" userId="abbe84a0-611b-406e-b251-e8b4b71c069a" providerId="ADAL" clId="{9424A652-5907-45FE-8975-662DA9193043}" dt="2021-11-15T11:37:05.243" v="358" actId="1076"/>
          <ac:spMkLst>
            <pc:docMk/>
            <pc:sldMk cId="692919888" sldId="406"/>
            <ac:spMk id="3" creationId="{F4E4F613-5078-4D13-89B4-779EECF7D64A}"/>
          </ac:spMkLst>
        </pc:spChg>
        <pc:spChg chg="mod">
          <ac:chgData name="Pascalle Cup" userId="abbe84a0-611b-406e-b251-e8b4b71c069a" providerId="ADAL" clId="{9424A652-5907-45FE-8975-662DA9193043}" dt="2021-11-15T11:37:13.235" v="360" actId="2711"/>
          <ac:spMkLst>
            <pc:docMk/>
            <pc:sldMk cId="692919888" sldId="406"/>
            <ac:spMk id="5" creationId="{D2878944-2B49-4C82-8FCA-9751D426055F}"/>
          </ac:spMkLst>
        </pc:spChg>
      </pc:sldChg>
      <pc:sldChg chg="modSp mod">
        <pc:chgData name="Pascalle Cup" userId="abbe84a0-611b-406e-b251-e8b4b71c069a" providerId="ADAL" clId="{9424A652-5907-45FE-8975-662DA9193043}" dt="2021-11-15T11:44:19.803" v="420" actId="1076"/>
        <pc:sldMkLst>
          <pc:docMk/>
          <pc:sldMk cId="2688632207" sldId="408"/>
        </pc:sldMkLst>
        <pc:spChg chg="mod">
          <ac:chgData name="Pascalle Cup" userId="abbe84a0-611b-406e-b251-e8b4b71c069a" providerId="ADAL" clId="{9424A652-5907-45FE-8975-662DA9193043}" dt="2021-11-15T11:44:19.803" v="420" actId="1076"/>
          <ac:spMkLst>
            <pc:docMk/>
            <pc:sldMk cId="2688632207" sldId="408"/>
            <ac:spMk id="3" creationId="{56088D81-93B2-4A42-9DC7-01E49F74A254}"/>
          </ac:spMkLst>
        </pc:spChg>
        <pc:spChg chg="mod">
          <ac:chgData name="Pascalle Cup" userId="abbe84a0-611b-406e-b251-e8b4b71c069a" providerId="ADAL" clId="{9424A652-5907-45FE-8975-662DA9193043}" dt="2021-11-15T11:44:17.303" v="419" actId="1076"/>
          <ac:spMkLst>
            <pc:docMk/>
            <pc:sldMk cId="2688632207" sldId="408"/>
            <ac:spMk id="5" creationId="{143E0AC5-A18B-4E59-B626-F6AD07CEF620}"/>
          </ac:spMkLst>
        </pc:spChg>
      </pc:sldChg>
      <pc:sldChg chg="del">
        <pc:chgData name="Pascalle Cup" userId="abbe84a0-611b-406e-b251-e8b4b71c069a" providerId="ADAL" clId="{9424A652-5907-45FE-8975-662DA9193043}" dt="2021-11-15T12:01:36.421" v="665" actId="47"/>
        <pc:sldMkLst>
          <pc:docMk/>
          <pc:sldMk cId="384938854" sldId="410"/>
        </pc:sldMkLst>
      </pc:sldChg>
      <pc:sldChg chg="addSp modSp new mod modAnim">
        <pc:chgData name="Pascalle Cup" userId="abbe84a0-611b-406e-b251-e8b4b71c069a" providerId="ADAL" clId="{9424A652-5907-45FE-8975-662DA9193043}" dt="2021-11-15T11:47:16.308" v="556" actId="1076"/>
        <pc:sldMkLst>
          <pc:docMk/>
          <pc:sldMk cId="3747272031" sldId="411"/>
        </pc:sldMkLst>
        <pc:spChg chg="add mod">
          <ac:chgData name="Pascalle Cup" userId="abbe84a0-611b-406e-b251-e8b4b71c069a" providerId="ADAL" clId="{9424A652-5907-45FE-8975-662DA9193043}" dt="2021-11-15T11:45:32.863" v="455" actId="1076"/>
          <ac:spMkLst>
            <pc:docMk/>
            <pc:sldMk cId="3747272031" sldId="411"/>
            <ac:spMk id="2" creationId="{8BDE2C54-4247-449A-AD96-43CC9519821F}"/>
          </ac:spMkLst>
        </pc:spChg>
        <pc:spChg chg="add mod">
          <ac:chgData name="Pascalle Cup" userId="abbe84a0-611b-406e-b251-e8b4b71c069a" providerId="ADAL" clId="{9424A652-5907-45FE-8975-662DA9193043}" dt="2021-11-15T11:45:34.584" v="456" actId="1076"/>
          <ac:spMkLst>
            <pc:docMk/>
            <pc:sldMk cId="3747272031" sldId="411"/>
            <ac:spMk id="3" creationId="{F5F1CA73-5092-4EE5-87D5-B6A03320367E}"/>
          </ac:spMkLst>
        </pc:spChg>
        <pc:spChg chg="add mod">
          <ac:chgData name="Pascalle Cup" userId="abbe84a0-611b-406e-b251-e8b4b71c069a" providerId="ADAL" clId="{9424A652-5907-45FE-8975-662DA9193043}" dt="2021-11-15T11:47:09.703" v="554" actId="1076"/>
          <ac:spMkLst>
            <pc:docMk/>
            <pc:sldMk cId="3747272031" sldId="411"/>
            <ac:spMk id="4" creationId="{F2F7253B-2D99-4C58-8CA5-9D42160DC05A}"/>
          </ac:spMkLst>
        </pc:spChg>
        <pc:spChg chg="add mod">
          <ac:chgData name="Pascalle Cup" userId="abbe84a0-611b-406e-b251-e8b4b71c069a" providerId="ADAL" clId="{9424A652-5907-45FE-8975-662DA9193043}" dt="2021-11-15T11:46:58.737" v="552" actId="1076"/>
          <ac:spMkLst>
            <pc:docMk/>
            <pc:sldMk cId="3747272031" sldId="411"/>
            <ac:spMk id="5" creationId="{CF002E86-665F-456D-92DD-90C77E1B87AB}"/>
          </ac:spMkLst>
        </pc:spChg>
        <pc:spChg chg="add mod">
          <ac:chgData name="Pascalle Cup" userId="abbe84a0-611b-406e-b251-e8b4b71c069a" providerId="ADAL" clId="{9424A652-5907-45FE-8975-662DA9193043}" dt="2021-11-15T11:47:16.308" v="556" actId="1076"/>
          <ac:spMkLst>
            <pc:docMk/>
            <pc:sldMk cId="3747272031" sldId="411"/>
            <ac:spMk id="6" creationId="{4FF08595-424B-46F1-9C5C-309CC8C2D564}"/>
          </ac:spMkLst>
        </pc:spChg>
        <pc:spChg chg="add mod">
          <ac:chgData name="Pascalle Cup" userId="abbe84a0-611b-406e-b251-e8b4b71c069a" providerId="ADAL" clId="{9424A652-5907-45FE-8975-662DA9193043}" dt="2021-11-15T11:47:12.682" v="555" actId="1076"/>
          <ac:spMkLst>
            <pc:docMk/>
            <pc:sldMk cId="3747272031" sldId="411"/>
            <ac:spMk id="7" creationId="{A44150C8-413F-40BF-B8EE-E6C001AED2F3}"/>
          </ac:spMkLst>
        </pc:spChg>
      </pc:sldChg>
      <pc:sldChg chg="addSp delSp modSp new del mod modAnim">
        <pc:chgData name="Pascalle Cup" userId="abbe84a0-611b-406e-b251-e8b4b71c069a" providerId="ADAL" clId="{9424A652-5907-45FE-8975-662DA9193043}" dt="2021-11-15T12:00:29.918" v="654" actId="47"/>
        <pc:sldMkLst>
          <pc:docMk/>
          <pc:sldMk cId="2802233697" sldId="412"/>
        </pc:sldMkLst>
        <pc:spChg chg="add mod">
          <ac:chgData name="Pascalle Cup" userId="abbe84a0-611b-406e-b251-e8b4b71c069a" providerId="ADAL" clId="{9424A652-5907-45FE-8975-662DA9193043}" dt="2021-11-15T11:57:11.621" v="599" actId="1076"/>
          <ac:spMkLst>
            <pc:docMk/>
            <pc:sldMk cId="2802233697" sldId="412"/>
            <ac:spMk id="2" creationId="{20D153E8-B314-4914-B292-3BAA6D5BB4E5}"/>
          </ac:spMkLst>
        </pc:spChg>
        <pc:spChg chg="add mod">
          <ac:chgData name="Pascalle Cup" userId="abbe84a0-611b-406e-b251-e8b4b71c069a" providerId="ADAL" clId="{9424A652-5907-45FE-8975-662DA9193043}" dt="2021-11-15T11:57:13.941" v="600" actId="1076"/>
          <ac:spMkLst>
            <pc:docMk/>
            <pc:sldMk cId="2802233697" sldId="412"/>
            <ac:spMk id="3" creationId="{509E5184-863C-4B83-89DF-464E8E962838}"/>
          </ac:spMkLst>
        </pc:spChg>
        <pc:spChg chg="add mod">
          <ac:chgData name="Pascalle Cup" userId="abbe84a0-611b-406e-b251-e8b4b71c069a" providerId="ADAL" clId="{9424A652-5907-45FE-8975-662DA9193043}" dt="2021-11-15T11:57:16.101" v="601" actId="1076"/>
          <ac:spMkLst>
            <pc:docMk/>
            <pc:sldMk cId="2802233697" sldId="412"/>
            <ac:spMk id="6" creationId="{78757947-F689-44C2-AABB-53FA32278FBC}"/>
          </ac:spMkLst>
        </pc:spChg>
        <pc:spChg chg="add del mod">
          <ac:chgData name="Pascalle Cup" userId="abbe84a0-611b-406e-b251-e8b4b71c069a" providerId="ADAL" clId="{9424A652-5907-45FE-8975-662DA9193043}" dt="2021-11-15T12:00:11.198" v="647" actId="21"/>
          <ac:spMkLst>
            <pc:docMk/>
            <pc:sldMk cId="2802233697" sldId="412"/>
            <ac:spMk id="8" creationId="{3E90E9B3-B6E5-424C-822B-2D1DBF76241B}"/>
          </ac:spMkLst>
        </pc:spChg>
        <pc:picChg chg="add del mod">
          <ac:chgData name="Pascalle Cup" userId="abbe84a0-611b-406e-b251-e8b4b71c069a" providerId="ADAL" clId="{9424A652-5907-45FE-8975-662DA9193043}" dt="2021-11-15T11:54:12.075" v="571" actId="21"/>
          <ac:picMkLst>
            <pc:docMk/>
            <pc:sldMk cId="2802233697" sldId="412"/>
            <ac:picMk id="4" creationId="{66032B2D-84B8-4535-837B-A28B1201C4FC}"/>
          </ac:picMkLst>
        </pc:picChg>
      </pc:sldChg>
      <pc:sldChg chg="addSp modSp new mod">
        <pc:chgData name="Pascalle Cup" userId="abbe84a0-611b-406e-b251-e8b4b71c069a" providerId="ADAL" clId="{9424A652-5907-45FE-8975-662DA9193043}" dt="2021-11-15T12:01:10.991" v="664" actId="1076"/>
        <pc:sldMkLst>
          <pc:docMk/>
          <pc:sldMk cId="4260935775" sldId="413"/>
        </pc:sldMkLst>
        <pc:spChg chg="add mod">
          <ac:chgData name="Pascalle Cup" userId="abbe84a0-611b-406e-b251-e8b4b71c069a" providerId="ADAL" clId="{9424A652-5907-45FE-8975-662DA9193043}" dt="2021-11-15T12:01:09.131" v="663" actId="1076"/>
          <ac:spMkLst>
            <pc:docMk/>
            <pc:sldMk cId="4260935775" sldId="413"/>
            <ac:spMk id="3" creationId="{743921AE-6DB0-4984-9C15-9F8D9E3722A3}"/>
          </ac:spMkLst>
        </pc:spChg>
        <pc:picChg chg="add mod">
          <ac:chgData name="Pascalle Cup" userId="abbe84a0-611b-406e-b251-e8b4b71c069a" providerId="ADAL" clId="{9424A652-5907-45FE-8975-662DA9193043}" dt="2021-11-15T12:01:10.991" v="664" actId="1076"/>
          <ac:picMkLst>
            <pc:docMk/>
            <pc:sldMk cId="4260935775" sldId="413"/>
            <ac:picMk id="2" creationId="{EEA8B6DC-FD93-476B-BD26-A5D4FF2B5FA5}"/>
          </ac:picMkLst>
        </pc:picChg>
      </pc:sldChg>
      <pc:sldChg chg="addSp modSp new mod modAnim">
        <pc:chgData name="Pascalle Cup" userId="abbe84a0-611b-406e-b251-e8b4b71c069a" providerId="ADAL" clId="{9424A652-5907-45FE-8975-662DA9193043}" dt="2021-11-15T12:00:52.860" v="660" actId="403"/>
        <pc:sldMkLst>
          <pc:docMk/>
          <pc:sldMk cId="1523944084" sldId="414"/>
        </pc:sldMkLst>
        <pc:spChg chg="add mod">
          <ac:chgData name="Pascalle Cup" userId="abbe84a0-611b-406e-b251-e8b4b71c069a" providerId="ADAL" clId="{9424A652-5907-45FE-8975-662DA9193043}" dt="2021-11-15T12:00:49.153" v="658" actId="1076"/>
          <ac:spMkLst>
            <pc:docMk/>
            <pc:sldMk cId="1523944084" sldId="414"/>
            <ac:spMk id="3" creationId="{CB64DA3E-B9FA-4B2C-9F91-8F96E96B5266}"/>
          </ac:spMkLst>
        </pc:spChg>
        <pc:spChg chg="add mod">
          <ac:chgData name="Pascalle Cup" userId="abbe84a0-611b-406e-b251-e8b4b71c069a" providerId="ADAL" clId="{9424A652-5907-45FE-8975-662DA9193043}" dt="2021-11-15T11:59:11.471" v="607" actId="1076"/>
          <ac:spMkLst>
            <pc:docMk/>
            <pc:sldMk cId="1523944084" sldId="414"/>
            <ac:spMk id="4" creationId="{F4266DDB-C844-4F6F-8BB0-33A0526873EF}"/>
          </ac:spMkLst>
        </pc:spChg>
        <pc:spChg chg="add mod">
          <ac:chgData name="Pascalle Cup" userId="abbe84a0-611b-406e-b251-e8b4b71c069a" providerId="ADAL" clId="{9424A652-5907-45FE-8975-662DA9193043}" dt="2021-11-15T11:59:07.979" v="606"/>
          <ac:spMkLst>
            <pc:docMk/>
            <pc:sldMk cId="1523944084" sldId="414"/>
            <ac:spMk id="5" creationId="{159B2483-1F1E-4E2E-9F68-0C35143DF1A0}"/>
          </ac:spMkLst>
        </pc:spChg>
        <pc:spChg chg="add mod">
          <ac:chgData name="Pascalle Cup" userId="abbe84a0-611b-406e-b251-e8b4b71c069a" providerId="ADAL" clId="{9424A652-5907-45FE-8975-662DA9193043}" dt="2021-11-15T12:00:52.860" v="660" actId="403"/>
          <ac:spMkLst>
            <pc:docMk/>
            <pc:sldMk cId="1523944084" sldId="414"/>
            <ac:spMk id="7" creationId="{36BAF28A-6625-426D-8D17-21CC2D0BE8E3}"/>
          </ac:spMkLst>
        </pc:spChg>
      </pc:sldChg>
      <pc:sldChg chg="addSp modSp new mod modAnim">
        <pc:chgData name="Pascalle Cup" userId="abbe84a0-611b-406e-b251-e8b4b71c069a" providerId="ADAL" clId="{9424A652-5907-45FE-8975-662DA9193043}" dt="2021-11-15T12:06:10.040" v="1054"/>
        <pc:sldMkLst>
          <pc:docMk/>
          <pc:sldMk cId="3237227649" sldId="415"/>
        </pc:sldMkLst>
        <pc:spChg chg="add mod">
          <ac:chgData name="Pascalle Cup" userId="abbe84a0-611b-406e-b251-e8b4b71c069a" providerId="ADAL" clId="{9424A652-5907-45FE-8975-662DA9193043}" dt="2021-11-15T12:05:55.624" v="1047" actId="1076"/>
          <ac:spMkLst>
            <pc:docMk/>
            <pc:sldMk cId="3237227649" sldId="415"/>
            <ac:spMk id="3" creationId="{DFD1EB2B-3218-402C-B2AF-7F32B19DF30A}"/>
          </ac:spMkLst>
        </pc:spChg>
        <pc:spChg chg="add mod">
          <ac:chgData name="Pascalle Cup" userId="abbe84a0-611b-406e-b251-e8b4b71c069a" providerId="ADAL" clId="{9424A652-5907-45FE-8975-662DA9193043}" dt="2021-11-15T12:06:04.640" v="1052" actId="1076"/>
          <ac:spMkLst>
            <pc:docMk/>
            <pc:sldMk cId="3237227649" sldId="415"/>
            <ac:spMk id="4" creationId="{E2965092-B03C-4B69-A307-1B0C6CBA931A}"/>
          </ac:spMkLst>
        </pc:spChg>
        <pc:spChg chg="add mod">
          <ac:chgData name="Pascalle Cup" userId="abbe84a0-611b-406e-b251-e8b4b71c069a" providerId="ADAL" clId="{9424A652-5907-45FE-8975-662DA9193043}" dt="2021-11-15T12:06:03.001" v="1051" actId="1076"/>
          <ac:spMkLst>
            <pc:docMk/>
            <pc:sldMk cId="3237227649" sldId="415"/>
            <ac:spMk id="5" creationId="{2341CF44-FBF5-46B6-9B09-3B4BB0FD35BB}"/>
          </ac:spMkLst>
        </pc:spChg>
        <pc:spChg chg="add mod">
          <ac:chgData name="Pascalle Cup" userId="abbe84a0-611b-406e-b251-e8b4b71c069a" providerId="ADAL" clId="{9424A652-5907-45FE-8975-662DA9193043}" dt="2021-11-15T12:06:01.230" v="1050" actId="1076"/>
          <ac:spMkLst>
            <pc:docMk/>
            <pc:sldMk cId="3237227649" sldId="415"/>
            <ac:spMk id="6" creationId="{7F713928-781E-41B9-A08B-0584001FA2EB}"/>
          </ac:spMkLst>
        </pc:spChg>
        <pc:spChg chg="add mod">
          <ac:chgData name="Pascalle Cup" userId="abbe84a0-611b-406e-b251-e8b4b71c069a" providerId="ADAL" clId="{9424A652-5907-45FE-8975-662DA9193043}" dt="2021-11-15T12:06:07.380" v="1053" actId="1076"/>
          <ac:spMkLst>
            <pc:docMk/>
            <pc:sldMk cId="3237227649" sldId="415"/>
            <ac:spMk id="7" creationId="{1823C463-0556-489B-8367-B7D4EF3C5128}"/>
          </ac:spMkLst>
        </pc:spChg>
      </pc:sldChg>
      <pc:sldMasterChg chg="addSldLayout">
        <pc:chgData name="Pascalle Cup" userId="abbe84a0-611b-406e-b251-e8b4b71c069a" providerId="ADAL" clId="{9424A652-5907-45FE-8975-662DA9193043}" dt="2021-11-15T11:25:14.285" v="67" actId="27028"/>
        <pc:sldMasterMkLst>
          <pc:docMk/>
          <pc:sldMasterMk cId="689264153" sldId="2147483675"/>
        </pc:sldMasterMkLst>
        <pc:sldLayoutChg chg="add">
          <pc:chgData name="Pascalle Cup" userId="abbe84a0-611b-406e-b251-e8b4b71c069a" providerId="ADAL" clId="{9424A652-5907-45FE-8975-662DA9193043}" dt="2021-11-15T11:25:04.075" v="63" actId="27028"/>
          <pc:sldLayoutMkLst>
            <pc:docMk/>
            <pc:sldMasterMk cId="689264153" sldId="2147483675"/>
            <pc:sldLayoutMk cId="200824279" sldId="2147483677"/>
          </pc:sldLayoutMkLst>
        </pc:sldLayoutChg>
        <pc:sldLayoutChg chg="add">
          <pc:chgData name="Pascalle Cup" userId="abbe84a0-611b-406e-b251-e8b4b71c069a" providerId="ADAL" clId="{9424A652-5907-45FE-8975-662DA9193043}" dt="2021-11-15T11:25:09.255" v="65" actId="27028"/>
          <pc:sldLayoutMkLst>
            <pc:docMk/>
            <pc:sldMasterMk cId="689264153" sldId="2147483675"/>
            <pc:sldLayoutMk cId="981230707" sldId="2147483678"/>
          </pc:sldLayoutMkLst>
        </pc:sldLayoutChg>
        <pc:sldLayoutChg chg="add">
          <pc:chgData name="Pascalle Cup" userId="abbe84a0-611b-406e-b251-e8b4b71c069a" providerId="ADAL" clId="{9424A652-5907-45FE-8975-662DA9193043}" dt="2021-11-15T11:25:14.285" v="67" actId="27028"/>
          <pc:sldLayoutMkLst>
            <pc:docMk/>
            <pc:sldMasterMk cId="689264153" sldId="2147483675"/>
            <pc:sldLayoutMk cId="3614386730" sldId="214748367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449CE-8B6A-4D56-93FF-4903314C1D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65B6207-C1E8-4A6D-9D23-05ABDA513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51C58FC-C1ED-4482-AC2C-EAA696E0812E}"/>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5" name="Tijdelijke aanduiding voor voettekst 4">
            <a:extLst>
              <a:ext uri="{FF2B5EF4-FFF2-40B4-BE49-F238E27FC236}">
                <a16:creationId xmlns:a16="http://schemas.microsoft.com/office/drawing/2014/main" id="{991A9213-90A6-45E6-A3E1-654572A8B5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0246D5-5AFE-4993-96FF-275F111D8B08}"/>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98930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95249-97BD-4302-8A54-6C4EFA64316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24E3FC5-B6C4-4AE4-BF09-E87FB39BBB2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1DD6E7B-EA98-41B7-83A3-09AFE8F6259B}"/>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5" name="Tijdelijke aanduiding voor voettekst 4">
            <a:extLst>
              <a:ext uri="{FF2B5EF4-FFF2-40B4-BE49-F238E27FC236}">
                <a16:creationId xmlns:a16="http://schemas.microsoft.com/office/drawing/2014/main" id="{24550EEA-613B-49CF-8A74-50A5698521F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680CC6-4C93-4C9F-86EC-45C4C2F8FFAF}"/>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63718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8F60EE1-927A-46B6-950E-8E1D6DFCD36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1B1470B-92E1-4593-8097-89FFFC272B9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89F924-40FC-4E5F-94E9-62F01CDE32CB}"/>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5" name="Tijdelijke aanduiding voor voettekst 4">
            <a:extLst>
              <a:ext uri="{FF2B5EF4-FFF2-40B4-BE49-F238E27FC236}">
                <a16:creationId xmlns:a16="http://schemas.microsoft.com/office/drawing/2014/main" id="{2EFB9940-4490-4B0E-812C-BC2CFCD4E5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AA4A9D-A051-4E18-B825-C1233E44453E}"/>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82722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9E8D4D1-00C4-4E8E-99A5-8D1DF5379DBE}" type="datetimeFigureOut">
              <a:rPr lang="nl-NL" smtClean="0"/>
              <a:t>15-11-2021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704416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15-11-2021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20082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15-11-2021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981230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15-11-2021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61438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E0639-30BA-4D9A-8C37-767CC8B796C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E9ADB82-5CE7-40C7-AFCC-520B4AAA7F0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F904CE-2DA2-4F9E-9DA7-47AB78748E75}"/>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5" name="Tijdelijke aanduiding voor voettekst 4">
            <a:extLst>
              <a:ext uri="{FF2B5EF4-FFF2-40B4-BE49-F238E27FC236}">
                <a16:creationId xmlns:a16="http://schemas.microsoft.com/office/drawing/2014/main" id="{A2D6AF53-0C17-4460-B600-A4E7DAEFD8E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DB9283-F552-4A36-BDE3-6CC9E93D7F70}"/>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190894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35ADE-ADC7-4AF5-87F5-512B6385775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484AB33-4F59-4DCA-9537-2CB89C9D1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AFD087A-6739-4232-8B61-4850AD509E91}"/>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5" name="Tijdelijke aanduiding voor voettekst 4">
            <a:extLst>
              <a:ext uri="{FF2B5EF4-FFF2-40B4-BE49-F238E27FC236}">
                <a16:creationId xmlns:a16="http://schemas.microsoft.com/office/drawing/2014/main" id="{E7CE0B6F-4AE3-4231-9E3C-401293F967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13EA4-9AD8-483B-8D34-BFA97D074784}"/>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55901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EBAA6-0685-4E30-96F3-D3AAF9B4C6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DAAF53D-6714-41F6-A1B3-5E62A7D9004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CD19232-F6F4-4BE0-B8BC-9A10EBA3E00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08D690E-44EB-4832-8406-AD9C7692AACE}"/>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6" name="Tijdelijke aanduiding voor voettekst 5">
            <a:extLst>
              <a:ext uri="{FF2B5EF4-FFF2-40B4-BE49-F238E27FC236}">
                <a16:creationId xmlns:a16="http://schemas.microsoft.com/office/drawing/2014/main" id="{820A4E20-CDF3-4E98-A390-783C952CE3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7B61EBF-B5D5-4F78-AB70-AA54E54E3FF8}"/>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84460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3025A-A1B6-4644-9A30-8D0C242CACC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B0C1FB1-E5F9-43C0-B292-B98D04648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11830D2-6933-4948-8D67-A73E9AC0BBE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6B3556D-8A39-4F68-A789-B366DFC95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FCDBB01-3527-4B0E-A5BB-E2FE66A6B57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0EDAD9A-423A-4E35-90C0-9F0BF02EB2F4}"/>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8" name="Tijdelijke aanduiding voor voettekst 7">
            <a:extLst>
              <a:ext uri="{FF2B5EF4-FFF2-40B4-BE49-F238E27FC236}">
                <a16:creationId xmlns:a16="http://schemas.microsoft.com/office/drawing/2014/main" id="{C7E1B327-E3CF-4731-80F8-BB8096BAA4C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8CFCB27-9E62-4318-8B50-E799BC9F3034}"/>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103222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E64BD-A587-4C8A-B634-5827CE1AE4A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464503A-B6AC-463A-9307-3B351FFC1320}"/>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4" name="Tijdelijke aanduiding voor voettekst 3">
            <a:extLst>
              <a:ext uri="{FF2B5EF4-FFF2-40B4-BE49-F238E27FC236}">
                <a16:creationId xmlns:a16="http://schemas.microsoft.com/office/drawing/2014/main" id="{6DA5F15C-6F54-4F80-8ED3-618331DB447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54AB089-27A9-47B4-AC07-A61200F79A49}"/>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103176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DDC2819-F7E3-4A11-872A-9E09055D9A7F}"/>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3" name="Tijdelijke aanduiding voor voettekst 2">
            <a:extLst>
              <a:ext uri="{FF2B5EF4-FFF2-40B4-BE49-F238E27FC236}">
                <a16:creationId xmlns:a16="http://schemas.microsoft.com/office/drawing/2014/main" id="{38982DCC-958B-4B1A-A00E-ACBC497C2CD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123087D-0FBE-4670-B05E-D2AAD9DE31BC}"/>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25357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6835F-F7D8-42C7-A108-B49DBF2D6E2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D38987E-3522-4861-8CDD-F8EA05179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1839AC-9F21-4B60-AF15-F55B7AB00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2CDFFBC-CC5E-4FC7-B40C-8F439039C7F5}"/>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6" name="Tijdelijke aanduiding voor voettekst 5">
            <a:extLst>
              <a:ext uri="{FF2B5EF4-FFF2-40B4-BE49-F238E27FC236}">
                <a16:creationId xmlns:a16="http://schemas.microsoft.com/office/drawing/2014/main" id="{E71E76A9-773E-4F40-B616-C2E2790F84E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CDEC736-920B-4EE3-A93E-466438F46CFB}"/>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2329394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05D72-94EE-4058-995C-A453568C803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E1D8049-2A9B-4DCD-916B-1C703775F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90B199F-8BEC-45F9-9076-A5E5264AF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1180C10-B7E2-47B6-A2E3-4D5FE95D3332}"/>
              </a:ext>
            </a:extLst>
          </p:cNvPr>
          <p:cNvSpPr>
            <a:spLocks noGrp="1"/>
          </p:cNvSpPr>
          <p:nvPr>
            <p:ph type="dt" sz="half" idx="10"/>
          </p:nvPr>
        </p:nvSpPr>
        <p:spPr/>
        <p:txBody>
          <a:bodyPr/>
          <a:lstStyle/>
          <a:p>
            <a:fld id="{43AF81AC-1785-46F2-8C69-5888F8A05087}" type="datetimeFigureOut">
              <a:rPr lang="nl-NL" smtClean="0"/>
              <a:t>15-11-2021</a:t>
            </a:fld>
            <a:endParaRPr lang="nl-NL"/>
          </a:p>
        </p:txBody>
      </p:sp>
      <p:sp>
        <p:nvSpPr>
          <p:cNvPr id="6" name="Tijdelijke aanduiding voor voettekst 5">
            <a:extLst>
              <a:ext uri="{FF2B5EF4-FFF2-40B4-BE49-F238E27FC236}">
                <a16:creationId xmlns:a16="http://schemas.microsoft.com/office/drawing/2014/main" id="{88DD3473-5276-40D6-8A6A-77062E37DEB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84DAB2-DCA6-41D4-8F13-050684992440}"/>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267946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D2D31A-B4A3-4327-83F9-D6C8C7ED91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CAE1F70-C549-49DA-9185-07AC42CC4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5801F0-8DAD-401C-9515-655182FFB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F81AC-1785-46F2-8C69-5888F8A05087}" type="datetimeFigureOut">
              <a:rPr lang="nl-NL" smtClean="0"/>
              <a:t>15-11-2021</a:t>
            </a:fld>
            <a:endParaRPr lang="nl-NL"/>
          </a:p>
        </p:txBody>
      </p:sp>
      <p:sp>
        <p:nvSpPr>
          <p:cNvPr id="5" name="Tijdelijke aanduiding voor voettekst 4">
            <a:extLst>
              <a:ext uri="{FF2B5EF4-FFF2-40B4-BE49-F238E27FC236}">
                <a16:creationId xmlns:a16="http://schemas.microsoft.com/office/drawing/2014/main" id="{11E946D9-D1F2-42CA-B71A-0FBDE9916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D7DF2E-A3EF-475B-A60C-CD842F0DF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94D9F-B3F4-4491-8B64-4E8ACF1A21A5}" type="slidenum">
              <a:rPr lang="nl-NL" smtClean="0"/>
              <a:t>‹nr.›</a:t>
            </a:fld>
            <a:endParaRPr lang="nl-NL"/>
          </a:p>
        </p:txBody>
      </p:sp>
    </p:spTree>
    <p:extLst>
      <p:ext uri="{BB962C8B-B14F-4D97-AF65-F5344CB8AC3E}">
        <p14:creationId xmlns:p14="http://schemas.microsoft.com/office/powerpoint/2010/main" val="185339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61"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15-11-2021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6892641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u-QJhE8YHlg"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AVzznDCo440" TargetMode="External"/><Relationship Id="rId2" Type="http://schemas.openxmlformats.org/officeDocument/2006/relationships/hyperlink" Target="https://www.youtube.com/watch?v=PfiiWMHg6Vg"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4DmcA0enck" TargetMode="External"/><Relationship Id="rId2" Type="http://schemas.openxmlformats.org/officeDocument/2006/relationships/hyperlink" Target="https://www.youtube.com/watch?v=Y1HNwTmCmZc"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YhisAu4ZaaQ" TargetMode="External"/><Relationship Id="rId2" Type="http://schemas.openxmlformats.org/officeDocument/2006/relationships/hyperlink" Target="https://www.youtube.com/watch?v=nnwzMbgA0To"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Goedemorgen!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Les 1 stad en wijk </a:t>
            </a:r>
          </a:p>
          <a:p>
            <a:r>
              <a:rPr lang="nl-NL">
                <a:solidFill>
                  <a:srgbClr val="FFFFFF"/>
                </a:solidFill>
              </a:rPr>
              <a:t>Leerjaar 1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B64DA3E-B9FA-4B2C-9F91-8F96E96B5266}"/>
              </a:ext>
            </a:extLst>
          </p:cNvPr>
          <p:cNvSpPr txBox="1"/>
          <p:nvPr/>
        </p:nvSpPr>
        <p:spPr>
          <a:xfrm>
            <a:off x="895350" y="2476410"/>
            <a:ext cx="9239250" cy="1323439"/>
          </a:xfrm>
          <a:prstGeom prst="rect">
            <a:avLst/>
          </a:prstGeom>
          <a:noFill/>
        </p:spPr>
        <p:txBody>
          <a:bodyPr wrap="square">
            <a:spAutoFit/>
          </a:bodyPr>
          <a:lstStyle/>
          <a:p>
            <a:r>
              <a:rPr lang="nl-NL" sz="2000" b="1" i="0" dirty="0">
                <a:solidFill>
                  <a:srgbClr val="000000"/>
                </a:solidFill>
                <a:effectLst/>
                <a:latin typeface="Arial" panose="020B0604020202020204" pitchFamily="34" charset="0"/>
                <a:cs typeface="Arial" panose="020B0604020202020204" pitchFamily="34" charset="0"/>
              </a:rPr>
              <a:t>Participatie wet </a:t>
            </a:r>
          </a:p>
          <a:p>
            <a:r>
              <a:rPr lang="nl-NL" sz="2000" b="0" i="0" dirty="0">
                <a:solidFill>
                  <a:srgbClr val="000000"/>
                </a:solidFill>
                <a:effectLst/>
                <a:latin typeface="Arial" panose="020B0604020202020204" pitchFamily="34" charset="0"/>
                <a:cs typeface="Arial" panose="020B0604020202020204" pitchFamily="34" charset="0"/>
              </a:rPr>
              <a:t>Iedereen die kan werken maar het op de arbeidsmarkt zonder ondersteuning niet redt, valt onder de Participatiewet. De wet moet ervoor zorgen dat meer mensen werk vinden, ook mensen met een arbeidsbeperking. </a:t>
            </a:r>
            <a:endParaRPr lang="nl-NL" sz="2000" dirty="0">
              <a:latin typeface="Arial" panose="020B0604020202020204" pitchFamily="34" charset="0"/>
              <a:cs typeface="Arial" panose="020B0604020202020204" pitchFamily="34" charset="0"/>
            </a:endParaRPr>
          </a:p>
        </p:txBody>
      </p:sp>
      <p:sp>
        <p:nvSpPr>
          <p:cNvPr id="4" name="Traan 3">
            <a:extLst>
              <a:ext uri="{FF2B5EF4-FFF2-40B4-BE49-F238E27FC236}">
                <a16:creationId xmlns:a16="http://schemas.microsoft.com/office/drawing/2014/main" id="{F4266DDB-C844-4F6F-8BB0-33A0526873EF}"/>
              </a:ext>
            </a:extLst>
          </p:cNvPr>
          <p:cNvSpPr/>
          <p:nvPr/>
        </p:nvSpPr>
        <p:spPr>
          <a:xfrm>
            <a:off x="811864" y="644569"/>
            <a:ext cx="1674687" cy="161304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Werk</a:t>
            </a:r>
            <a:r>
              <a:rPr lang="nl-NL" dirty="0"/>
              <a:t> </a:t>
            </a:r>
          </a:p>
        </p:txBody>
      </p:sp>
      <p:sp>
        <p:nvSpPr>
          <p:cNvPr id="5" name="Tekstvak 4">
            <a:extLst>
              <a:ext uri="{FF2B5EF4-FFF2-40B4-BE49-F238E27FC236}">
                <a16:creationId xmlns:a16="http://schemas.microsoft.com/office/drawing/2014/main" id="{159B2483-1F1E-4E2E-9F68-0C35143DF1A0}"/>
              </a:ext>
            </a:extLst>
          </p:cNvPr>
          <p:cNvSpPr txBox="1"/>
          <p:nvPr/>
        </p:nvSpPr>
        <p:spPr>
          <a:xfrm>
            <a:off x="2667526" y="1339462"/>
            <a:ext cx="5381625" cy="584775"/>
          </a:xfrm>
          <a:prstGeom prst="rect">
            <a:avLst/>
          </a:prstGeom>
          <a:noFill/>
        </p:spPr>
        <p:txBody>
          <a:bodyPr wrap="square" rtlCol="0">
            <a:spAutoFit/>
          </a:bodyPr>
          <a:lstStyle/>
          <a:p>
            <a:r>
              <a:rPr lang="nl-NL" sz="3200" dirty="0"/>
              <a:t>Arbeidsparticipatie </a:t>
            </a:r>
          </a:p>
        </p:txBody>
      </p:sp>
      <p:sp>
        <p:nvSpPr>
          <p:cNvPr id="7" name="Tekstvak 6">
            <a:extLst>
              <a:ext uri="{FF2B5EF4-FFF2-40B4-BE49-F238E27FC236}">
                <a16:creationId xmlns:a16="http://schemas.microsoft.com/office/drawing/2014/main" id="{36BAF28A-6625-426D-8D17-21CC2D0BE8E3}"/>
              </a:ext>
            </a:extLst>
          </p:cNvPr>
          <p:cNvSpPr txBox="1"/>
          <p:nvPr/>
        </p:nvSpPr>
        <p:spPr>
          <a:xfrm>
            <a:off x="895350" y="4103638"/>
            <a:ext cx="9896475" cy="2246769"/>
          </a:xfrm>
          <a:prstGeom prst="rect">
            <a:avLst/>
          </a:prstGeom>
          <a:noFill/>
        </p:spPr>
        <p:txBody>
          <a:bodyPr wrap="square">
            <a:spAutoFit/>
          </a:bodyPr>
          <a:lstStyle/>
          <a:p>
            <a:r>
              <a:rPr lang="nl-NL" sz="2000" b="1" dirty="0">
                <a:latin typeface="Arial" panose="020B0604020202020204" pitchFamily="34" charset="0"/>
                <a:cs typeface="Arial" panose="020B0604020202020204" pitchFamily="34" charset="0"/>
              </a:rPr>
              <a:t>Waarom? </a:t>
            </a:r>
          </a:p>
          <a:p>
            <a:r>
              <a:rPr lang="nl-NL" sz="2000" dirty="0">
                <a:latin typeface="Arial" panose="020B0604020202020204" pitchFamily="34" charset="0"/>
                <a:cs typeface="Arial" panose="020B0604020202020204" pitchFamily="34" charset="0"/>
              </a:rPr>
              <a:t>Deelname aan de arbeidsmarkt zorgt voor welvaart en verhoogt de gezondheid indien de arbeidsomstandigheden gunstig zijn. Tegelijkertijd draagt gezondheid bij aan de arbeidsdeelname en vergroot het de kans dat ouderen aan het werk blijven. Geen werk betekent een verminderde gezondheid door stress, onzekerheid en sociaal isolement vanwege het ontbreken van geld.</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94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EA8B6DC-FD93-476B-BD26-A5D4FF2B5FA5}"/>
              </a:ext>
            </a:extLst>
          </p:cNvPr>
          <p:cNvPicPr>
            <a:picLocks noChangeAspect="1"/>
          </p:cNvPicPr>
          <p:nvPr/>
        </p:nvPicPr>
        <p:blipFill>
          <a:blip r:embed="rId2"/>
          <a:stretch>
            <a:fillRect/>
          </a:stretch>
        </p:blipFill>
        <p:spPr>
          <a:xfrm>
            <a:off x="249396" y="269081"/>
            <a:ext cx="6034088" cy="6034088"/>
          </a:xfrm>
          <a:prstGeom prst="rect">
            <a:avLst/>
          </a:prstGeom>
        </p:spPr>
      </p:pic>
      <p:sp>
        <p:nvSpPr>
          <p:cNvPr id="3" name="Tekstvak 2">
            <a:extLst>
              <a:ext uri="{FF2B5EF4-FFF2-40B4-BE49-F238E27FC236}">
                <a16:creationId xmlns:a16="http://schemas.microsoft.com/office/drawing/2014/main" id="{743921AE-6DB0-4984-9C15-9F8D9E3722A3}"/>
              </a:ext>
            </a:extLst>
          </p:cNvPr>
          <p:cNvSpPr txBox="1"/>
          <p:nvPr/>
        </p:nvSpPr>
        <p:spPr>
          <a:xfrm>
            <a:off x="6583521" y="4413638"/>
            <a:ext cx="4970304" cy="2554545"/>
          </a:xfrm>
          <a:prstGeom prst="rect">
            <a:avLst/>
          </a:prstGeom>
          <a:noFill/>
        </p:spPr>
        <p:txBody>
          <a:bodyPr wrap="square">
            <a:spAutoFit/>
          </a:bodyPr>
          <a:lstStyle/>
          <a:p>
            <a:r>
              <a:rPr lang="nl-NL" sz="2000" b="0" i="0" dirty="0">
                <a:solidFill>
                  <a:srgbClr val="091D23"/>
                </a:solidFill>
                <a:effectLst/>
                <a:latin typeface="Arial" panose="020B0604020202020204" pitchFamily="34" charset="0"/>
                <a:cs typeface="Arial" panose="020B0604020202020204" pitchFamily="34" charset="0"/>
              </a:rPr>
              <a:t>De netto-arbeidsparticipatie kwam in het tweede kwartaal van 2021 uit op 68,9 procent. De netto arbeidsparticipatie geeft aan hoeveel procent van de beroepsgeschikte bevolking ook daadwerkelijk een betaalde baan heeft.</a:t>
            </a:r>
          </a:p>
          <a:p>
            <a:endParaRPr lang="nl-NL" sz="2000" dirty="0">
              <a:solidFill>
                <a:srgbClr val="091D23"/>
              </a:solidFill>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935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AA49624-8599-4E91-91D1-ACAE66E9DA68}"/>
              </a:ext>
            </a:extLst>
          </p:cNvPr>
          <p:cNvSpPr txBox="1"/>
          <p:nvPr/>
        </p:nvSpPr>
        <p:spPr>
          <a:xfrm>
            <a:off x="708917" y="2040563"/>
            <a:ext cx="11219379" cy="3785652"/>
          </a:xfrm>
          <a:prstGeom prst="rect">
            <a:avLst/>
          </a:prstGeom>
          <a:noFill/>
        </p:spPr>
        <p:txBody>
          <a:bodyPr wrap="square" rtlCol="0">
            <a:spAutoFit/>
          </a:bodyPr>
          <a:lstStyle/>
          <a:p>
            <a:r>
              <a:rPr lang="nl-NL" sz="2400" b="1" dirty="0">
                <a:latin typeface="Arial" panose="020B0604020202020204" pitchFamily="34" charset="0"/>
                <a:cs typeface="Arial" panose="020B0604020202020204" pitchFamily="34" charset="0"/>
              </a:rPr>
              <a:t>Een verzorgingsstaat </a:t>
            </a:r>
            <a:r>
              <a:rPr lang="nl-NL" sz="2400" dirty="0">
                <a:latin typeface="Arial" panose="020B0604020202020204" pitchFamily="34" charset="0"/>
                <a:cs typeface="Arial" panose="020B0604020202020204" pitchFamily="34" charset="0"/>
              </a:rPr>
              <a:t>is een maatschappijvorm waarin het doel is alle mensen  een minimum aan welvaart en sociale zekerheid te garanderen. De overheid neemt allerlei maatregelen om de burgers, vooral de zwakkeren, te beschermen. </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Er zijn veel </a:t>
            </a:r>
            <a:r>
              <a:rPr lang="nl-NL" sz="2400" b="1" dirty="0">
                <a:latin typeface="Arial" panose="020B0604020202020204" pitchFamily="34" charset="0"/>
                <a:cs typeface="Arial" panose="020B0604020202020204" pitchFamily="34" charset="0"/>
              </a:rPr>
              <a:t>voorzieningen</a:t>
            </a:r>
            <a:r>
              <a:rPr lang="nl-NL" sz="2400" dirty="0">
                <a:latin typeface="Arial" panose="020B0604020202020204" pitchFamily="34" charset="0"/>
                <a:cs typeface="Arial" panose="020B0604020202020204" pitchFamily="34" charset="0"/>
              </a:rPr>
              <a:t> op gebied van A) </a:t>
            </a:r>
            <a:r>
              <a:rPr lang="nl-NL" sz="2400" b="1" dirty="0">
                <a:solidFill>
                  <a:schemeClr val="accent3"/>
                </a:solidFill>
                <a:latin typeface="Arial" panose="020B0604020202020204" pitchFamily="34" charset="0"/>
                <a:cs typeface="Arial" panose="020B0604020202020204" pitchFamily="34" charset="0"/>
              </a:rPr>
              <a:t>gezondheidszorg, onderwijs, werkgelegenheid </a:t>
            </a:r>
            <a:r>
              <a:rPr lang="nl-NL" sz="2400" dirty="0">
                <a:latin typeface="Arial" panose="020B0604020202020204" pitchFamily="34" charset="0"/>
                <a:cs typeface="Arial" panose="020B0604020202020204" pitchFamily="34" charset="0"/>
              </a:rPr>
              <a:t>en B) </a:t>
            </a:r>
            <a:r>
              <a:rPr lang="nl-NL" sz="2400" b="1" dirty="0">
                <a:solidFill>
                  <a:schemeClr val="accent3"/>
                </a:solidFill>
                <a:latin typeface="Arial" panose="020B0604020202020204" pitchFamily="34" charset="0"/>
                <a:cs typeface="Arial" panose="020B0604020202020204" pitchFamily="34" charset="0"/>
              </a:rPr>
              <a:t>sociale zekerheid. </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Bv. door uitkering voor mensen zonder werk (WW en Bijstand), voor ouderen (AOW) en voor mensen met een beperking of ziekte die niet kunnen werken (WAO). Maar bv. ook door gratis onderwijs, goede zorgverzekeringen en  </a:t>
            </a:r>
          </a:p>
        </p:txBody>
      </p:sp>
      <p:sp>
        <p:nvSpPr>
          <p:cNvPr id="3" name="Rechthoek 2">
            <a:extLst>
              <a:ext uri="{FF2B5EF4-FFF2-40B4-BE49-F238E27FC236}">
                <a16:creationId xmlns:a16="http://schemas.microsoft.com/office/drawing/2014/main" id="{F4E4F613-5078-4D13-89B4-779EECF7D64A}"/>
              </a:ext>
            </a:extLst>
          </p:cNvPr>
          <p:cNvSpPr/>
          <p:nvPr/>
        </p:nvSpPr>
        <p:spPr>
          <a:xfrm>
            <a:off x="708917" y="1351508"/>
            <a:ext cx="4857035" cy="369332"/>
          </a:xfrm>
          <a:prstGeom prst="rect">
            <a:avLst/>
          </a:prstGeom>
        </p:spPr>
        <p:txBody>
          <a:bodyPr wrap="none">
            <a:spAutoFit/>
          </a:bodyPr>
          <a:lstStyle/>
          <a:p>
            <a:r>
              <a:rPr lang="nl-NL" dirty="0">
                <a:hlinkClick r:id="rId2"/>
              </a:rPr>
              <a:t>https://www.youtube.com/watch?v=u-QJhE8YHlg</a:t>
            </a:r>
            <a:endParaRPr lang="nl-NL" dirty="0"/>
          </a:p>
        </p:txBody>
      </p:sp>
      <p:sp>
        <p:nvSpPr>
          <p:cNvPr id="5" name="Tekstvak 4">
            <a:extLst>
              <a:ext uri="{FF2B5EF4-FFF2-40B4-BE49-F238E27FC236}">
                <a16:creationId xmlns:a16="http://schemas.microsoft.com/office/drawing/2014/main" id="{D2878944-2B49-4C82-8FCA-9751D426055F}"/>
              </a:ext>
            </a:extLst>
          </p:cNvPr>
          <p:cNvSpPr txBox="1"/>
          <p:nvPr/>
        </p:nvSpPr>
        <p:spPr>
          <a:xfrm>
            <a:off x="708917" y="513685"/>
            <a:ext cx="3629320" cy="584775"/>
          </a:xfrm>
          <a:prstGeom prst="rect">
            <a:avLst/>
          </a:prstGeom>
          <a:noFill/>
        </p:spPr>
        <p:txBody>
          <a:bodyPr wrap="square" rtlCol="0">
            <a:spAutoFit/>
          </a:bodyPr>
          <a:lstStyle/>
          <a:p>
            <a:r>
              <a:rPr lang="nl-NL" sz="3200" dirty="0">
                <a:solidFill>
                  <a:schemeClr val="accent6"/>
                </a:solidFill>
                <a:latin typeface="Arial" panose="020B0604020202020204" pitchFamily="34" charset="0"/>
                <a:cs typeface="Arial" panose="020B0604020202020204" pitchFamily="34" charset="0"/>
              </a:rPr>
              <a:t>Verzorgingsstaat </a:t>
            </a:r>
          </a:p>
        </p:txBody>
      </p:sp>
    </p:spTree>
    <p:extLst>
      <p:ext uri="{BB962C8B-B14F-4D97-AF65-F5344CB8AC3E}">
        <p14:creationId xmlns:p14="http://schemas.microsoft.com/office/powerpoint/2010/main" val="69291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6C92C0E-CF6F-4EA0-BD49-F2995C54C86C}"/>
              </a:ext>
            </a:extLst>
          </p:cNvPr>
          <p:cNvSpPr txBox="1"/>
          <p:nvPr/>
        </p:nvSpPr>
        <p:spPr>
          <a:xfrm>
            <a:off x="963200" y="818878"/>
            <a:ext cx="9978777" cy="1477328"/>
          </a:xfrm>
          <a:prstGeom prst="rect">
            <a:avLst/>
          </a:prstGeom>
          <a:noFill/>
        </p:spPr>
        <p:txBody>
          <a:bodyPr wrap="square">
            <a:spAutoFit/>
          </a:bodyPr>
          <a:lstStyle/>
          <a:p>
            <a:pPr algn="l"/>
            <a:r>
              <a:rPr lang="nl-NL" b="0" i="0" dirty="0">
                <a:solidFill>
                  <a:srgbClr val="222222"/>
                </a:solidFill>
                <a:effectLst/>
                <a:latin typeface="Arial" panose="020B0604020202020204" pitchFamily="34" charset="0"/>
              </a:rPr>
              <a:t>A) </a:t>
            </a:r>
          </a:p>
          <a:p>
            <a:pPr algn="l"/>
            <a:r>
              <a:rPr lang="nl-NL" b="0" i="0" dirty="0">
                <a:solidFill>
                  <a:srgbClr val="222222"/>
                </a:solidFill>
                <a:effectLst/>
                <a:latin typeface="Arial" panose="020B0604020202020204" pitchFamily="34" charset="0"/>
              </a:rPr>
              <a:t>Een </a:t>
            </a:r>
            <a:r>
              <a:rPr lang="nl-NL" b="1" i="0" dirty="0">
                <a:solidFill>
                  <a:srgbClr val="222222"/>
                </a:solidFill>
                <a:effectLst/>
                <a:latin typeface="Arial" panose="020B0604020202020204" pitchFamily="34" charset="0"/>
              </a:rPr>
              <a:t>voorziening</a:t>
            </a:r>
            <a:r>
              <a:rPr lang="nl-NL" b="0" i="0" dirty="0">
                <a:solidFill>
                  <a:srgbClr val="222222"/>
                </a:solidFill>
                <a:effectLst/>
                <a:latin typeface="Arial" panose="020B0604020202020204" pitchFamily="34" charset="0"/>
              </a:rPr>
              <a:t> is iets waar je wat kunt doen zoals behoeftes (dingen die je nodig hebt om te leven) of zoals een museum waar je kunst kunt bekijken voor de leuk. Onder te verdelen in vier sectoren: onderwijs, medische zorg, winkels, sport en ontspanning.</a:t>
            </a:r>
          </a:p>
          <a:p>
            <a:pPr algn="l"/>
            <a:endParaRPr lang="nl-NL" b="0" i="0" dirty="0">
              <a:solidFill>
                <a:srgbClr val="222222"/>
              </a:solidFill>
              <a:effectLst/>
              <a:latin typeface="Arial" panose="020B0604020202020204" pitchFamily="34" charset="0"/>
            </a:endParaRPr>
          </a:p>
        </p:txBody>
      </p:sp>
      <p:sp>
        <p:nvSpPr>
          <p:cNvPr id="5" name="Tekstvak 4">
            <a:extLst>
              <a:ext uri="{FF2B5EF4-FFF2-40B4-BE49-F238E27FC236}">
                <a16:creationId xmlns:a16="http://schemas.microsoft.com/office/drawing/2014/main" id="{4FE8EFB6-5816-4DEA-A91E-B722AA53C5AD}"/>
              </a:ext>
            </a:extLst>
          </p:cNvPr>
          <p:cNvSpPr txBox="1"/>
          <p:nvPr/>
        </p:nvSpPr>
        <p:spPr>
          <a:xfrm>
            <a:off x="963200" y="2807467"/>
            <a:ext cx="9978777" cy="2862322"/>
          </a:xfrm>
          <a:prstGeom prst="rect">
            <a:avLst/>
          </a:prstGeom>
          <a:noFill/>
        </p:spPr>
        <p:txBody>
          <a:bodyPr wrap="square">
            <a:spAutoFit/>
          </a:bodyPr>
          <a:lstStyle/>
          <a:p>
            <a:r>
              <a:rPr lang="nl-NL" dirty="0">
                <a:solidFill>
                  <a:schemeClr val="accent6"/>
                </a:solidFill>
                <a:latin typeface="Arial" panose="020B0604020202020204" pitchFamily="34" charset="0"/>
                <a:cs typeface="Arial" panose="020B0604020202020204" pitchFamily="34" charset="0"/>
              </a:rPr>
              <a:t>Openbare voorzieningen </a:t>
            </a:r>
            <a:r>
              <a:rPr lang="nl-NL" dirty="0">
                <a:latin typeface="Arial" panose="020B0604020202020204" pitchFamily="34" charset="0"/>
                <a:cs typeface="Arial" panose="020B0604020202020204" pitchFamily="34" charset="0"/>
              </a:rPr>
              <a:t>bieden diensten aan die in een basisbehoefte voorzien, daarom moet iedereen deze voorzieningen kunnen gebruiken. Dit soort voorzieningen worden aangeboden door de overheid. Voorbeelden van openbare voorzieningen zijn:</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buurt- en wijkcentra</a:t>
            </a:r>
          </a:p>
          <a:p>
            <a:r>
              <a:rPr lang="nl-NL" dirty="0">
                <a:latin typeface="Arial" panose="020B0604020202020204" pitchFamily="34" charset="0"/>
                <a:cs typeface="Arial" panose="020B0604020202020204" pitchFamily="34" charset="0"/>
              </a:rPr>
              <a:t>scholen</a:t>
            </a:r>
          </a:p>
          <a:p>
            <a:r>
              <a:rPr lang="nl-NL" dirty="0">
                <a:latin typeface="Arial" panose="020B0604020202020204" pitchFamily="34" charset="0"/>
                <a:cs typeface="Arial" panose="020B0604020202020204" pitchFamily="34" charset="0"/>
              </a:rPr>
              <a:t>huisarts</a:t>
            </a:r>
          </a:p>
          <a:p>
            <a:r>
              <a:rPr lang="nl-NL" dirty="0">
                <a:latin typeface="Arial" panose="020B0604020202020204" pitchFamily="34" charset="0"/>
                <a:cs typeface="Arial" panose="020B0604020202020204" pitchFamily="34" charset="0"/>
              </a:rPr>
              <a:t>kinderopvang</a:t>
            </a:r>
          </a:p>
          <a:p>
            <a:r>
              <a:rPr lang="nl-NL" dirty="0">
                <a:latin typeface="Arial" panose="020B0604020202020204" pitchFamily="34" charset="0"/>
                <a:cs typeface="Arial" panose="020B0604020202020204" pitchFamily="34" charset="0"/>
              </a:rPr>
              <a:t>politie</a:t>
            </a:r>
          </a:p>
          <a:p>
            <a:r>
              <a:rPr lang="nl-NL" dirty="0">
                <a:latin typeface="Arial" panose="020B0604020202020204" pitchFamily="34" charset="0"/>
                <a:cs typeface="Arial" panose="020B0604020202020204" pitchFamily="34" charset="0"/>
              </a:rPr>
              <a:t>ziekenhuis.</a:t>
            </a:r>
          </a:p>
        </p:txBody>
      </p:sp>
      <p:sp>
        <p:nvSpPr>
          <p:cNvPr id="7" name="Tekstvak 6">
            <a:extLst>
              <a:ext uri="{FF2B5EF4-FFF2-40B4-BE49-F238E27FC236}">
                <a16:creationId xmlns:a16="http://schemas.microsoft.com/office/drawing/2014/main" id="{040530ED-E147-4BCB-BC18-D4DE8E83A21B}"/>
              </a:ext>
            </a:extLst>
          </p:cNvPr>
          <p:cNvSpPr txBox="1"/>
          <p:nvPr/>
        </p:nvSpPr>
        <p:spPr>
          <a:xfrm>
            <a:off x="963200" y="2065508"/>
            <a:ext cx="10451388" cy="646331"/>
          </a:xfrm>
          <a:prstGeom prst="rect">
            <a:avLst/>
          </a:prstGeom>
          <a:noFill/>
        </p:spPr>
        <p:txBody>
          <a:bodyPr wrap="square">
            <a:spAutoFit/>
          </a:bodyPr>
          <a:lstStyle/>
          <a:p>
            <a:r>
              <a:rPr lang="nl-NL" b="1" i="0" dirty="0">
                <a:solidFill>
                  <a:schemeClr val="accent6"/>
                </a:solidFill>
                <a:effectLst/>
                <a:latin typeface="Arial" panose="020B0604020202020204" pitchFamily="34" charset="0"/>
              </a:rPr>
              <a:t>Er zijn drie soorten voorzieningen, openbare voorzieningen, bijzondere voorzieningen en maatschappelijke voorzieningen.</a:t>
            </a:r>
            <a:endParaRPr lang="nl-NL" b="1" dirty="0">
              <a:solidFill>
                <a:schemeClr val="accent6"/>
              </a:solidFill>
            </a:endParaRPr>
          </a:p>
        </p:txBody>
      </p:sp>
    </p:spTree>
    <p:extLst>
      <p:ext uri="{BB962C8B-B14F-4D97-AF65-F5344CB8AC3E}">
        <p14:creationId xmlns:p14="http://schemas.microsoft.com/office/powerpoint/2010/main" val="74229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6088D81-93B2-4A42-9DC7-01E49F74A254}"/>
              </a:ext>
            </a:extLst>
          </p:cNvPr>
          <p:cNvSpPr txBox="1"/>
          <p:nvPr/>
        </p:nvSpPr>
        <p:spPr>
          <a:xfrm>
            <a:off x="829102" y="784927"/>
            <a:ext cx="9752745" cy="2862322"/>
          </a:xfrm>
          <a:prstGeom prst="rect">
            <a:avLst/>
          </a:prstGeom>
          <a:noFill/>
        </p:spPr>
        <p:txBody>
          <a:bodyPr wrap="square">
            <a:spAutoFit/>
          </a:bodyPr>
          <a:lstStyle/>
          <a:p>
            <a:pPr algn="l"/>
            <a:r>
              <a:rPr lang="nl-NL" b="0" i="0" dirty="0">
                <a:solidFill>
                  <a:schemeClr val="accent6"/>
                </a:solidFill>
                <a:effectLst/>
                <a:latin typeface="Arial" panose="020B0604020202020204" pitchFamily="34" charset="0"/>
              </a:rPr>
              <a:t>Bijzondere voorzieningen </a:t>
            </a:r>
            <a:r>
              <a:rPr lang="nl-NL" b="0" i="0" dirty="0">
                <a:solidFill>
                  <a:srgbClr val="222222"/>
                </a:solidFill>
                <a:effectLst/>
                <a:latin typeface="Arial" panose="020B0604020202020204" pitchFamily="34" charset="0"/>
              </a:rPr>
              <a:t>zijn er om op cultureel gebied iets aan te bieden. Bijzondere voorzieningen zijn er vaak op te infomeren, verspreiden, tentoonstellen van kunst, ontspanning en vermaak. Deze voorzieningen kunnen door iedereen aangeboden worden. Voorbeelden hiervan zijn:</a:t>
            </a:r>
          </a:p>
          <a:p>
            <a:pPr algn="l">
              <a:buFont typeface="Arial" panose="020B0604020202020204" pitchFamily="34" charset="0"/>
              <a:buChar char="•"/>
            </a:pPr>
            <a:r>
              <a:rPr lang="nl-NL" b="0" i="1" dirty="0">
                <a:solidFill>
                  <a:srgbClr val="222222"/>
                </a:solidFill>
                <a:effectLst/>
                <a:latin typeface="Arial" panose="020B0604020202020204" pitchFamily="34" charset="0"/>
              </a:rPr>
              <a:t>buurttheater</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kerkgenootschap</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musea</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bioscopen</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tentoonstellingsruimten</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sporthallen.</a:t>
            </a:r>
            <a:endParaRPr lang="nl-NL" b="0" i="0" dirty="0">
              <a:solidFill>
                <a:srgbClr val="222222"/>
              </a:solidFill>
              <a:effectLst/>
              <a:latin typeface="Arial" panose="020B0604020202020204" pitchFamily="34" charset="0"/>
            </a:endParaRPr>
          </a:p>
        </p:txBody>
      </p:sp>
      <p:sp>
        <p:nvSpPr>
          <p:cNvPr id="5" name="Tekstvak 4">
            <a:extLst>
              <a:ext uri="{FF2B5EF4-FFF2-40B4-BE49-F238E27FC236}">
                <a16:creationId xmlns:a16="http://schemas.microsoft.com/office/drawing/2014/main" id="{143E0AC5-A18B-4E59-B626-F6AD07CEF620}"/>
              </a:ext>
            </a:extLst>
          </p:cNvPr>
          <p:cNvSpPr txBox="1"/>
          <p:nvPr/>
        </p:nvSpPr>
        <p:spPr>
          <a:xfrm>
            <a:off x="733852" y="4087119"/>
            <a:ext cx="10523306" cy="2308324"/>
          </a:xfrm>
          <a:prstGeom prst="rect">
            <a:avLst/>
          </a:prstGeom>
          <a:noFill/>
        </p:spPr>
        <p:txBody>
          <a:bodyPr wrap="square">
            <a:spAutoFit/>
          </a:bodyPr>
          <a:lstStyle/>
          <a:p>
            <a:pPr algn="l"/>
            <a:r>
              <a:rPr lang="nl-NL" b="0" i="0" dirty="0">
                <a:solidFill>
                  <a:schemeClr val="accent6"/>
                </a:solidFill>
                <a:effectLst/>
                <a:latin typeface="Arial" panose="020B0604020202020204" pitchFamily="34" charset="0"/>
              </a:rPr>
              <a:t>Maatschappelijke voorzieningen</a:t>
            </a:r>
          </a:p>
          <a:p>
            <a:pPr algn="l"/>
            <a:r>
              <a:rPr lang="nl-NL" b="0" i="0" dirty="0">
                <a:solidFill>
                  <a:srgbClr val="222222"/>
                </a:solidFill>
                <a:effectLst/>
                <a:latin typeface="Arial" panose="020B0604020202020204" pitchFamily="34" charset="0"/>
              </a:rPr>
              <a:t>Maatschappelijke voorzieningen zijn in de samenleving onmisbaar of leveren een belangrijke bijdrage. Dit kunnen openbare of bijzondere voorzieningen zijn. Voorbeelden hiervan zijn:</a:t>
            </a:r>
          </a:p>
          <a:p>
            <a:pPr algn="l">
              <a:buFont typeface="Arial" panose="020B0604020202020204" pitchFamily="34" charset="0"/>
              <a:buChar char="•"/>
            </a:pPr>
            <a:r>
              <a:rPr lang="nl-NL" b="0" i="1" dirty="0">
                <a:solidFill>
                  <a:srgbClr val="222222"/>
                </a:solidFill>
                <a:effectLst/>
                <a:latin typeface="Arial" panose="020B0604020202020204" pitchFamily="34" charset="0"/>
              </a:rPr>
              <a:t>onderwijs</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gezondheidszorg</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bibliotheken</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musea, lokale media of media met een bijzondere doelgroep</a:t>
            </a:r>
            <a:endParaRPr lang="nl-NL" b="0" i="0" dirty="0">
              <a:solidFill>
                <a:srgbClr val="222222"/>
              </a:solidFill>
              <a:effectLst/>
              <a:latin typeface="Arial" panose="020B0604020202020204" pitchFamily="34" charset="0"/>
            </a:endParaRPr>
          </a:p>
          <a:p>
            <a:pPr algn="l">
              <a:buFont typeface="Arial" panose="020B0604020202020204" pitchFamily="34" charset="0"/>
              <a:buChar char="•"/>
            </a:pPr>
            <a:r>
              <a:rPr lang="nl-NL" b="0" i="1" dirty="0">
                <a:solidFill>
                  <a:srgbClr val="222222"/>
                </a:solidFill>
                <a:effectLst/>
                <a:latin typeface="Arial" panose="020B0604020202020204" pitchFamily="34" charset="0"/>
              </a:rPr>
              <a:t>zwembaden</a:t>
            </a:r>
            <a:endParaRPr lang="nl-NL"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68863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F17EAE-7904-49AC-8688-BC6182E50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891" y="557147"/>
            <a:ext cx="7423578" cy="539442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2ED76F5-4493-4182-A94E-294B71EC1136}"/>
              </a:ext>
            </a:extLst>
          </p:cNvPr>
          <p:cNvSpPr txBox="1"/>
          <p:nvPr/>
        </p:nvSpPr>
        <p:spPr>
          <a:xfrm>
            <a:off x="1037690" y="2331076"/>
            <a:ext cx="1684962" cy="954107"/>
          </a:xfrm>
          <a:prstGeom prst="rect">
            <a:avLst/>
          </a:prstGeom>
          <a:noFill/>
        </p:spPr>
        <p:txBody>
          <a:bodyPr wrap="square" rtlCol="0">
            <a:spAutoFit/>
          </a:bodyPr>
          <a:lstStyle/>
          <a:p>
            <a:r>
              <a:rPr lang="nl-NL" sz="2800" dirty="0"/>
              <a:t>b) Sociale zekerheid: </a:t>
            </a:r>
          </a:p>
        </p:txBody>
      </p:sp>
    </p:spTree>
    <p:extLst>
      <p:ext uri="{BB962C8B-B14F-4D97-AF65-F5344CB8AC3E}">
        <p14:creationId xmlns:p14="http://schemas.microsoft.com/office/powerpoint/2010/main" val="278627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FD1EB2B-3218-402C-B2AF-7F32B19DF30A}"/>
              </a:ext>
            </a:extLst>
          </p:cNvPr>
          <p:cNvSpPr txBox="1"/>
          <p:nvPr/>
        </p:nvSpPr>
        <p:spPr>
          <a:xfrm>
            <a:off x="1657350" y="474187"/>
            <a:ext cx="8572500" cy="400110"/>
          </a:xfrm>
          <a:prstGeom prst="rect">
            <a:avLst/>
          </a:prstGeom>
          <a:noFill/>
        </p:spPr>
        <p:txBody>
          <a:bodyPr wrap="square">
            <a:spAutoFit/>
          </a:bodyPr>
          <a:lstStyle/>
          <a:p>
            <a:pPr algn="ctr"/>
            <a:r>
              <a:rPr lang="nl-NL" sz="2000" dirty="0">
                <a:latin typeface="Arial" panose="020B0604020202020204" pitchFamily="34" charset="0"/>
                <a:cs typeface="Arial" panose="020B0604020202020204" pitchFamily="34" charset="0"/>
              </a:rPr>
              <a:t>Duurzaam ondernemen in de context van stad en wijk </a:t>
            </a:r>
          </a:p>
        </p:txBody>
      </p:sp>
      <p:sp>
        <p:nvSpPr>
          <p:cNvPr id="4" name="Rechthoek 3">
            <a:extLst>
              <a:ext uri="{FF2B5EF4-FFF2-40B4-BE49-F238E27FC236}">
                <a16:creationId xmlns:a16="http://schemas.microsoft.com/office/drawing/2014/main" id="{E2965092-B03C-4B69-A307-1B0C6CBA931A}"/>
              </a:ext>
            </a:extLst>
          </p:cNvPr>
          <p:cNvSpPr/>
          <p:nvPr/>
        </p:nvSpPr>
        <p:spPr>
          <a:xfrm>
            <a:off x="963884" y="1306500"/>
            <a:ext cx="5684569" cy="923330"/>
          </a:xfrm>
          <a:prstGeom prst="rect">
            <a:avLst/>
          </a:prstGeom>
          <a:noFill/>
        </p:spPr>
        <p:txBody>
          <a:bodyPr wrap="none" lIns="91440" tIns="45720" rIns="91440" bIns="45720">
            <a:spAutoFit/>
          </a:bodyPr>
          <a:lstStyle/>
          <a:p>
            <a:pPr algn="ctr"/>
            <a:r>
              <a:rPr lang="nl-NL" sz="5400" b="1" dirty="0">
                <a:ln w="22225">
                  <a:solidFill>
                    <a:schemeClr val="accent2"/>
                  </a:solidFill>
                  <a:prstDash val="solid"/>
                </a:ln>
                <a:solidFill>
                  <a:schemeClr val="accent2">
                    <a:lumMod val="40000"/>
                    <a:lumOff val="60000"/>
                  </a:schemeClr>
                </a:solidFill>
              </a:rPr>
              <a:t>Arbeidsparticipatie</a:t>
            </a:r>
          </a:p>
        </p:txBody>
      </p:sp>
      <p:sp>
        <p:nvSpPr>
          <p:cNvPr id="5" name="Rechthoek 4">
            <a:extLst>
              <a:ext uri="{FF2B5EF4-FFF2-40B4-BE49-F238E27FC236}">
                <a16:creationId xmlns:a16="http://schemas.microsoft.com/office/drawing/2014/main" id="{2341CF44-FBF5-46B6-9B09-3B4BB0FD35BB}"/>
              </a:ext>
            </a:extLst>
          </p:cNvPr>
          <p:cNvSpPr/>
          <p:nvPr/>
        </p:nvSpPr>
        <p:spPr>
          <a:xfrm>
            <a:off x="5092931" y="2239613"/>
            <a:ext cx="5136919" cy="923330"/>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Vrijwilligerswerk </a:t>
            </a:r>
          </a:p>
        </p:txBody>
      </p:sp>
      <p:sp>
        <p:nvSpPr>
          <p:cNvPr id="6" name="Rechthoek 5">
            <a:extLst>
              <a:ext uri="{FF2B5EF4-FFF2-40B4-BE49-F238E27FC236}">
                <a16:creationId xmlns:a16="http://schemas.microsoft.com/office/drawing/2014/main" id="{7F713928-781E-41B9-A08B-0584001FA2EB}"/>
              </a:ext>
            </a:extLst>
          </p:cNvPr>
          <p:cNvSpPr/>
          <p:nvPr/>
        </p:nvSpPr>
        <p:spPr>
          <a:xfrm>
            <a:off x="1561459" y="3172726"/>
            <a:ext cx="6935488"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Sociale ondernemingen</a:t>
            </a:r>
          </a:p>
        </p:txBody>
      </p:sp>
      <p:sp>
        <p:nvSpPr>
          <p:cNvPr id="7" name="Tekstvak 6">
            <a:extLst>
              <a:ext uri="{FF2B5EF4-FFF2-40B4-BE49-F238E27FC236}">
                <a16:creationId xmlns:a16="http://schemas.microsoft.com/office/drawing/2014/main" id="{1823C463-0556-489B-8367-B7D4EF3C5128}"/>
              </a:ext>
            </a:extLst>
          </p:cNvPr>
          <p:cNvSpPr txBox="1"/>
          <p:nvPr/>
        </p:nvSpPr>
        <p:spPr>
          <a:xfrm>
            <a:off x="1476375" y="4628171"/>
            <a:ext cx="9601200" cy="1569660"/>
          </a:xfrm>
          <a:prstGeom prst="rect">
            <a:avLst/>
          </a:prstGeom>
          <a:solidFill>
            <a:schemeClr val="accent2">
              <a:lumMod val="20000"/>
              <a:lumOff val="80000"/>
            </a:schemeClr>
          </a:solidFill>
        </p:spPr>
        <p:txBody>
          <a:bodyPr wrap="square" rtlCol="0">
            <a:spAutoFit/>
          </a:bodyPr>
          <a:lstStyle/>
          <a:p>
            <a:pPr algn="ctr"/>
            <a:r>
              <a:rPr lang="nl-NL" sz="2400" b="1" dirty="0"/>
              <a:t>Duurzaam ondernemen betekent ondernemen met zorg voor medewerkers en/of vrijwilligers zodat zij zich thuis voelen, zich ontwikkelen en voor de langere termijn verbonden blijven aan je organisatie of onderneming. </a:t>
            </a:r>
          </a:p>
        </p:txBody>
      </p:sp>
    </p:spTree>
    <p:extLst>
      <p:ext uri="{BB962C8B-B14F-4D97-AF65-F5344CB8AC3E}">
        <p14:creationId xmlns:p14="http://schemas.microsoft.com/office/powerpoint/2010/main" val="323722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859AFB5-A686-430B-AADE-4B2BC143B903}"/>
              </a:ext>
            </a:extLst>
          </p:cNvPr>
          <p:cNvSpPr/>
          <p:nvPr/>
        </p:nvSpPr>
        <p:spPr>
          <a:xfrm>
            <a:off x="867508" y="1017514"/>
            <a:ext cx="9964615" cy="3323987"/>
          </a:xfrm>
          <a:prstGeom prst="rect">
            <a:avLst/>
          </a:prstGeom>
        </p:spPr>
        <p:txBody>
          <a:bodyPr wrap="square">
            <a:spAutoFit/>
          </a:bodyPr>
          <a:lstStyle/>
          <a:p>
            <a:r>
              <a:rPr lang="nl-NL" sz="2400" b="1" dirty="0"/>
              <a:t>Ter inspiratie wat filmpjes met kijk-vragen: </a:t>
            </a:r>
          </a:p>
          <a:p>
            <a:r>
              <a:rPr lang="nl-NL" sz="2400" dirty="0"/>
              <a:t>1. Filmpje sociaal ondernemen; </a:t>
            </a:r>
            <a:r>
              <a:rPr lang="nl-NL" sz="2400" dirty="0">
                <a:hlinkClick r:id="rId2"/>
              </a:rPr>
              <a:t>https://www.youtube.com/watch?v=PfiiWMHg6Vg</a:t>
            </a:r>
            <a:r>
              <a:rPr lang="nl-NL" sz="2400" dirty="0"/>
              <a:t> </a:t>
            </a:r>
          </a:p>
          <a:p>
            <a:r>
              <a:rPr lang="nl-NL" sz="2400" b="1" dirty="0">
                <a:solidFill>
                  <a:schemeClr val="accent3"/>
                </a:solidFill>
              </a:rPr>
              <a:t>Vraag: wat is het verschil met gewoon ondernemen en sociaal ondernemen?</a:t>
            </a:r>
          </a:p>
          <a:p>
            <a:endParaRPr lang="nl-NL" sz="2400" dirty="0"/>
          </a:p>
          <a:p>
            <a:r>
              <a:rPr lang="nl-NL" sz="2400" dirty="0"/>
              <a:t>2. Wat is sociaal ondernemen: </a:t>
            </a:r>
            <a:r>
              <a:rPr lang="nl-NL" sz="2400" dirty="0">
                <a:hlinkClick r:id="rId3"/>
              </a:rPr>
              <a:t>https://www.youtube.com/watch?v=AVzznDCo440</a:t>
            </a:r>
            <a:r>
              <a:rPr lang="nl-NL" sz="2400" dirty="0"/>
              <a:t> </a:t>
            </a:r>
          </a:p>
          <a:p>
            <a:r>
              <a:rPr lang="nl-NL" sz="2400" b="1" dirty="0">
                <a:solidFill>
                  <a:schemeClr val="accent3"/>
                </a:solidFill>
              </a:rPr>
              <a:t>Vraag: wat is de definitie van sociaal ondernemen? </a:t>
            </a:r>
          </a:p>
          <a:p>
            <a:endParaRPr lang="nl-NL" dirty="0"/>
          </a:p>
        </p:txBody>
      </p:sp>
    </p:spTree>
    <p:extLst>
      <p:ext uri="{BB962C8B-B14F-4D97-AF65-F5344CB8AC3E}">
        <p14:creationId xmlns:p14="http://schemas.microsoft.com/office/powerpoint/2010/main" val="444204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FFDE127-83D1-4D83-AD2E-BD1A3D9A1FA9}"/>
              </a:ext>
            </a:extLst>
          </p:cNvPr>
          <p:cNvSpPr/>
          <p:nvPr/>
        </p:nvSpPr>
        <p:spPr>
          <a:xfrm>
            <a:off x="611800" y="1128154"/>
            <a:ext cx="9624646" cy="3785652"/>
          </a:xfrm>
          <a:prstGeom prst="rect">
            <a:avLst/>
          </a:prstGeom>
        </p:spPr>
        <p:txBody>
          <a:bodyPr wrap="square">
            <a:spAutoFit/>
          </a:bodyPr>
          <a:lstStyle/>
          <a:p>
            <a:r>
              <a:rPr lang="nl-NL" sz="2400" b="1" dirty="0"/>
              <a:t>Ter inspiratie wat filmpjes met kijk-vragen: </a:t>
            </a:r>
          </a:p>
          <a:p>
            <a:endParaRPr lang="nl-NL" sz="2400" dirty="0"/>
          </a:p>
          <a:p>
            <a:r>
              <a:rPr lang="nl-NL" sz="2400" dirty="0" err="1"/>
              <a:t>Stg</a:t>
            </a:r>
            <a:r>
              <a:rPr lang="nl-NL" sz="2400" dirty="0"/>
              <a:t>. Doen over werk, eerlijk voedsel, Tilburg Prins Heerlijk : </a:t>
            </a:r>
            <a:r>
              <a:rPr lang="nl-NL" sz="2400" dirty="0">
                <a:hlinkClick r:id="rId2"/>
              </a:rPr>
              <a:t>https://www.youtube.com/watch?v=Y1HNwTmCmZc</a:t>
            </a:r>
            <a:r>
              <a:rPr lang="nl-NL" sz="2400" dirty="0"/>
              <a:t> </a:t>
            </a:r>
          </a:p>
          <a:p>
            <a:r>
              <a:rPr lang="nl-NL" sz="2400" b="1" dirty="0">
                <a:solidFill>
                  <a:schemeClr val="accent3"/>
                </a:solidFill>
              </a:rPr>
              <a:t>Vragen: Welke voorbeelden komen langs? Welke doelen worden genoemd? Welke doelgroepen komen langs?</a:t>
            </a:r>
          </a:p>
          <a:p>
            <a:endParaRPr lang="nl-NL" sz="2400" dirty="0"/>
          </a:p>
          <a:p>
            <a:r>
              <a:rPr lang="nl-NL" sz="2400" dirty="0" err="1"/>
              <a:t>Social</a:t>
            </a:r>
            <a:r>
              <a:rPr lang="nl-NL" sz="2400" dirty="0"/>
              <a:t> </a:t>
            </a:r>
            <a:r>
              <a:rPr lang="nl-NL" sz="2400" dirty="0" err="1"/>
              <a:t>enterprises</a:t>
            </a:r>
            <a:r>
              <a:rPr lang="nl-NL" sz="2400" dirty="0"/>
              <a:t>:</a:t>
            </a:r>
          </a:p>
          <a:p>
            <a:r>
              <a:rPr lang="nl-NL" sz="2400" dirty="0">
                <a:hlinkClick r:id="rId3"/>
              </a:rPr>
              <a:t>https://www.youtube.com/watch?v=L4DmcA0enck</a:t>
            </a:r>
            <a:r>
              <a:rPr lang="nl-NL" sz="2400" dirty="0"/>
              <a:t>  </a:t>
            </a:r>
          </a:p>
          <a:p>
            <a:r>
              <a:rPr lang="nl-NL" sz="2400" b="1" dirty="0">
                <a:solidFill>
                  <a:schemeClr val="accent3"/>
                </a:solidFill>
              </a:rPr>
              <a:t>Vraag: welke problemen worden in de voorbeelden opgepakt?</a:t>
            </a:r>
          </a:p>
        </p:txBody>
      </p:sp>
    </p:spTree>
    <p:extLst>
      <p:ext uri="{BB962C8B-B14F-4D97-AF65-F5344CB8AC3E}">
        <p14:creationId xmlns:p14="http://schemas.microsoft.com/office/powerpoint/2010/main" val="3503804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60C67CE-4FEA-46E2-9DFB-D3FD70E1EB98}"/>
              </a:ext>
            </a:extLst>
          </p:cNvPr>
          <p:cNvSpPr/>
          <p:nvPr/>
        </p:nvSpPr>
        <p:spPr>
          <a:xfrm>
            <a:off x="747932" y="1204298"/>
            <a:ext cx="8839200" cy="3416320"/>
          </a:xfrm>
          <a:prstGeom prst="rect">
            <a:avLst/>
          </a:prstGeom>
        </p:spPr>
        <p:txBody>
          <a:bodyPr wrap="square">
            <a:spAutoFit/>
          </a:bodyPr>
          <a:lstStyle/>
          <a:p>
            <a:r>
              <a:rPr lang="nl-NL" sz="2400" b="1" dirty="0"/>
              <a:t>Ter inspiratie wat filmpjes met kijk-vragen: </a:t>
            </a:r>
          </a:p>
          <a:p>
            <a:endParaRPr lang="nl-NL" sz="2400" dirty="0"/>
          </a:p>
          <a:p>
            <a:r>
              <a:rPr lang="nl-NL" sz="2400" dirty="0"/>
              <a:t>Voorbeeld van sociale onderneming;  </a:t>
            </a:r>
            <a:r>
              <a:rPr lang="nl-NL" sz="2400" dirty="0">
                <a:hlinkClick r:id="rId2"/>
              </a:rPr>
              <a:t>https://www.youtube.com/watch?v=nnwzMbgA0To</a:t>
            </a:r>
            <a:r>
              <a:rPr lang="nl-NL" sz="2400" dirty="0"/>
              <a:t>  </a:t>
            </a:r>
          </a:p>
          <a:p>
            <a:r>
              <a:rPr lang="nl-NL" sz="2400" b="1" dirty="0">
                <a:solidFill>
                  <a:schemeClr val="accent3"/>
                </a:solidFill>
              </a:rPr>
              <a:t>Wat vind je hieraan opvallend?</a:t>
            </a:r>
          </a:p>
          <a:p>
            <a:endParaRPr lang="nl-NL" sz="2400" dirty="0"/>
          </a:p>
          <a:p>
            <a:r>
              <a:rPr lang="nl-NL" sz="2400" dirty="0"/>
              <a:t>Van vrijwillige naar prof: sociaal ondernemen in de wijk:  wijkcoach </a:t>
            </a:r>
            <a:r>
              <a:rPr lang="nl-NL" sz="2400" dirty="0">
                <a:hlinkClick r:id="rId3"/>
              </a:rPr>
              <a:t>https://www.youtube.com/watch?v=YhisAu4ZaaQ</a:t>
            </a:r>
            <a:r>
              <a:rPr lang="nl-NL" sz="2400" dirty="0"/>
              <a:t>   </a:t>
            </a:r>
          </a:p>
          <a:p>
            <a:r>
              <a:rPr lang="nl-NL" sz="2400" b="1" dirty="0">
                <a:solidFill>
                  <a:schemeClr val="accent3"/>
                </a:solidFill>
              </a:rPr>
              <a:t>Wat doet zij? Waarom? </a:t>
            </a:r>
          </a:p>
        </p:txBody>
      </p:sp>
    </p:spTree>
    <p:extLst>
      <p:ext uri="{BB962C8B-B14F-4D97-AF65-F5344CB8AC3E}">
        <p14:creationId xmlns:p14="http://schemas.microsoft.com/office/powerpoint/2010/main" val="316316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rPr>
              <a:t>Mijn Leefomgeving </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err="1">
                <a:solidFill>
                  <a:srgbClr val="B8A1FF"/>
                </a:solidFill>
                <a:latin typeface="Arial" panose="020B0604020202020204" pitchFamily="34" charset="0"/>
                <a:cs typeface="Arial" panose="020B0604020202020204" pitchFamily="34" charset="0"/>
              </a:rPr>
              <a:t>Expertles</a:t>
            </a:r>
            <a:r>
              <a:rPr lang="nl-NL" sz="4400" b="1" dirty="0">
                <a:solidFill>
                  <a:srgbClr val="B8A1FF"/>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578000789"/>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dirty="0">
                          <a:solidFill>
                            <a:schemeClr val="tx1"/>
                          </a:solidFill>
                        </a:rPr>
                        <a:t>Week 1</a:t>
                      </a:r>
                      <a:endParaRPr lang="nl-NL" sz="1400" b="0" kern="1200" dirty="0">
                        <a:solidFill>
                          <a:schemeClr val="tx1"/>
                        </a:solidFill>
                        <a:latin typeface="+mn-lt"/>
                        <a:ea typeface="+mn-ea"/>
                        <a:cs typeface="+mn-cs"/>
                      </a:endParaRPr>
                    </a:p>
                  </a:txBody>
                  <a:tcPr anchor="ctr"/>
                </a:tc>
                <a:tc>
                  <a:txBody>
                    <a:bodyPr/>
                    <a:lstStyle/>
                    <a:p>
                      <a:pPr marL="0" algn="ctr" defTabSz="914400" rtl="0" eaLnBrk="1" latinLnBrk="0" hangingPunct="1"/>
                      <a:r>
                        <a:rPr lang="nl-NL" sz="1400" b="1" kern="1200" dirty="0">
                          <a:solidFill>
                            <a:schemeClr val="bg2"/>
                          </a:solidFill>
                        </a:rPr>
                        <a:t>Week 2</a:t>
                      </a:r>
                      <a:endParaRPr lang="nl-NL" sz="1400" b="1" kern="1200" dirty="0">
                        <a:solidFill>
                          <a:schemeClr val="bg2"/>
                        </a:solidFill>
                        <a:latin typeface="+mn-lt"/>
                        <a:ea typeface="+mn-ea"/>
                        <a:cs typeface="+mn-cs"/>
                      </a:endParaRPr>
                    </a:p>
                  </a:txBody>
                  <a:tcPr anchor="ctr"/>
                </a:tc>
                <a:tc>
                  <a:txBody>
                    <a:bodyPr/>
                    <a:lstStyle/>
                    <a:p>
                      <a:pPr algn="ctr"/>
                      <a:r>
                        <a:rPr lang="nl-NL" sz="1400" b="1" kern="1200">
                          <a:solidFill>
                            <a:schemeClr val="bg1">
                              <a:lumMod val="85000"/>
                            </a:schemeClr>
                          </a:solidFill>
                        </a:rPr>
                        <a:t>Week 3</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5</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dirty="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dirty="0">
                <a:ln>
                  <a:noFill/>
                </a:ln>
                <a:solidFill>
                  <a:srgbClr val="000644"/>
                </a:solidFill>
                <a:effectLst/>
                <a:uLnTx/>
                <a:uFillTx/>
                <a:latin typeface="Arial"/>
                <a:cs typeface="Arial"/>
              </a:rPr>
              <a:t>Les 1 van </a:t>
            </a:r>
            <a:r>
              <a:rPr lang="nl-NL" sz="1800">
                <a:solidFill>
                  <a:srgbClr val="000644"/>
                </a:solidFill>
                <a:latin typeface="Arial"/>
                <a:cs typeface="Arial"/>
              </a:rPr>
              <a:t>vrijdag 19 </a:t>
            </a:r>
            <a:r>
              <a:rPr lang="nl-NL" sz="1800" dirty="0">
                <a:solidFill>
                  <a:srgbClr val="000644"/>
                </a:solidFill>
                <a:latin typeface="Arial"/>
                <a:cs typeface="Arial"/>
              </a:rPr>
              <a:t>november</a:t>
            </a:r>
            <a:endParaRPr lang="nl-NL" sz="1800" i="0" u="none" strike="noStrike" kern="1200" cap="none" spc="0" normalizeH="0" baseline="0" noProof="0" dirty="0">
              <a:ln>
                <a:noFill/>
              </a:ln>
              <a:solidFill>
                <a:srgbClr val="000644"/>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Leerjaar 1</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dirty="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Begrippen</a:t>
            </a:r>
          </a:p>
        </p:txBody>
      </p:sp>
      <p:sp>
        <p:nvSpPr>
          <p:cNvPr id="14" name="Tekstvak 13">
            <a:extLst>
              <a:ext uri="{FF2B5EF4-FFF2-40B4-BE49-F238E27FC236}">
                <a16:creationId xmlns:a16="http://schemas.microsoft.com/office/drawing/2014/main" id="{5783F182-D02B-42D3-8DE8-74283B9A49EA}"/>
              </a:ext>
            </a:extLst>
          </p:cNvPr>
          <p:cNvSpPr txBox="1"/>
          <p:nvPr/>
        </p:nvSpPr>
        <p:spPr>
          <a:xfrm>
            <a:off x="7134225" y="2605939"/>
            <a:ext cx="3800475" cy="2246769"/>
          </a:xfrm>
          <a:prstGeom prst="rect">
            <a:avLst/>
          </a:prstGeom>
          <a:noFill/>
        </p:spPr>
        <p:txBody>
          <a:bodyPr wrap="square">
            <a:spAutoFit/>
          </a:bodyPr>
          <a:lstStyle/>
          <a:p>
            <a:r>
              <a:rPr lang="nl-NL" sz="2000" dirty="0">
                <a:latin typeface="Arial" panose="020B0604020202020204" pitchFamily="34" charset="0"/>
                <a:cs typeface="Arial" panose="020B0604020202020204" pitchFamily="34" charset="0"/>
              </a:rPr>
              <a:t>•	duurzaam ondernemen 	in de context van stad 	en wijk </a:t>
            </a:r>
          </a:p>
          <a:p>
            <a:r>
              <a:rPr lang="nl-NL" sz="2000" dirty="0">
                <a:latin typeface="Arial" panose="020B0604020202020204" pitchFamily="34" charset="0"/>
                <a:cs typeface="Arial" panose="020B0604020202020204" pitchFamily="34" charset="0"/>
              </a:rPr>
              <a:t>•	participeren</a:t>
            </a:r>
          </a:p>
          <a:p>
            <a:r>
              <a:rPr lang="nl-NL" sz="2000" dirty="0">
                <a:latin typeface="Arial" panose="020B0604020202020204" pitchFamily="34" charset="0"/>
                <a:cs typeface="Arial" panose="020B0604020202020204" pitchFamily="34" charset="0"/>
              </a:rPr>
              <a:t>•	participatiesamenleving</a:t>
            </a:r>
          </a:p>
          <a:p>
            <a:r>
              <a:rPr lang="nl-NL" sz="2000" dirty="0">
                <a:latin typeface="Arial" panose="020B0604020202020204" pitchFamily="34" charset="0"/>
                <a:cs typeface="Arial" panose="020B0604020202020204" pitchFamily="34" charset="0"/>
              </a:rPr>
              <a:t>•	verzorgingsstaat</a:t>
            </a:r>
          </a:p>
          <a:p>
            <a:r>
              <a:rPr lang="nl-NL" sz="2000" dirty="0">
                <a:latin typeface="Arial" panose="020B0604020202020204" pitchFamily="34" charset="0"/>
                <a:cs typeface="Arial" panose="020B0604020202020204" pitchFamily="34" charset="0"/>
              </a:rPr>
              <a:t>•	arbeidsparticipatie </a:t>
            </a:r>
          </a:p>
        </p:txBody>
      </p:sp>
    </p:spTree>
    <p:extLst>
      <p:ext uri="{BB962C8B-B14F-4D97-AF65-F5344CB8AC3E}">
        <p14:creationId xmlns:p14="http://schemas.microsoft.com/office/powerpoint/2010/main" val="3113000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5474702-AD3F-44EC-AE6E-4CB517A185D0}"/>
              </a:ext>
            </a:extLst>
          </p:cNvPr>
          <p:cNvSpPr/>
          <p:nvPr/>
        </p:nvSpPr>
        <p:spPr>
          <a:xfrm>
            <a:off x="813421" y="783260"/>
            <a:ext cx="9268778" cy="3970318"/>
          </a:xfrm>
          <a:prstGeom prst="rect">
            <a:avLst/>
          </a:prstGeom>
        </p:spPr>
        <p:txBody>
          <a:bodyPr wrap="square" anchor="t">
            <a:spAutoFit/>
          </a:bodyPr>
          <a:lstStyle/>
          <a:p>
            <a:r>
              <a:rPr lang="nl-NL" sz="2800" dirty="0"/>
              <a:t>Afronding: </a:t>
            </a:r>
          </a:p>
          <a:p>
            <a:endParaRPr lang="nl-NL" sz="2800" b="1" dirty="0">
              <a:solidFill>
                <a:schemeClr val="accent3"/>
              </a:solidFill>
              <a:cs typeface="Calibri"/>
            </a:endParaRPr>
          </a:p>
          <a:p>
            <a:r>
              <a:rPr lang="nl-NL" sz="2800" b="1" dirty="0">
                <a:solidFill>
                  <a:schemeClr val="accent3"/>
                </a:solidFill>
                <a:cs typeface="Calibri"/>
              </a:rPr>
              <a:t>Welke organisaties of bedrijven ken je in je eigen wijk, dorp of stad die een maatschappelijk belang dienen?</a:t>
            </a:r>
          </a:p>
          <a:p>
            <a:endParaRPr lang="nl-NL" sz="2800" b="1" dirty="0">
              <a:solidFill>
                <a:schemeClr val="accent3"/>
              </a:solidFill>
              <a:cs typeface="Calibri"/>
            </a:endParaRPr>
          </a:p>
          <a:p>
            <a:r>
              <a:rPr lang="nl-NL" sz="2800" b="1" dirty="0">
                <a:solidFill>
                  <a:schemeClr val="accent3"/>
                </a:solidFill>
                <a:cs typeface="Calibri"/>
              </a:rPr>
              <a:t>Op welke manier neem jij deze input mee in je eigen idee of pitch voor IBS? </a:t>
            </a:r>
          </a:p>
          <a:p>
            <a:endParaRPr lang="nl-NL" sz="2800" i="1" dirty="0"/>
          </a:p>
          <a:p>
            <a:endParaRPr lang="nl-NL" sz="2800" dirty="0"/>
          </a:p>
        </p:txBody>
      </p:sp>
      <p:pic>
        <p:nvPicPr>
          <p:cNvPr id="3" name="Afbeelding 2">
            <a:extLst>
              <a:ext uri="{FF2B5EF4-FFF2-40B4-BE49-F238E27FC236}">
                <a16:creationId xmlns:a16="http://schemas.microsoft.com/office/drawing/2014/main" id="{D70E61F1-036D-4430-A5ED-F986A957CDB3}"/>
              </a:ext>
            </a:extLst>
          </p:cNvPr>
          <p:cNvPicPr>
            <a:picLocks noChangeAspect="1"/>
          </p:cNvPicPr>
          <p:nvPr/>
        </p:nvPicPr>
        <p:blipFill>
          <a:blip r:embed="rId2"/>
          <a:stretch>
            <a:fillRect/>
          </a:stretch>
        </p:blipFill>
        <p:spPr>
          <a:xfrm>
            <a:off x="5447810" y="3844393"/>
            <a:ext cx="5355310" cy="2677655"/>
          </a:xfrm>
          <a:prstGeom prst="rect">
            <a:avLst/>
          </a:prstGeom>
        </p:spPr>
      </p:pic>
    </p:spTree>
    <p:extLst>
      <p:ext uri="{BB962C8B-B14F-4D97-AF65-F5344CB8AC3E}">
        <p14:creationId xmlns:p14="http://schemas.microsoft.com/office/powerpoint/2010/main" val="17402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5014DB1-B120-49C0-90E6-89EC881B25BE}"/>
              </a:ext>
            </a:extLst>
          </p:cNvPr>
          <p:cNvPicPr>
            <a:picLocks noChangeAspect="1"/>
          </p:cNvPicPr>
          <p:nvPr/>
        </p:nvPicPr>
        <p:blipFill>
          <a:blip r:embed="rId2"/>
          <a:stretch>
            <a:fillRect/>
          </a:stretch>
        </p:blipFill>
        <p:spPr>
          <a:xfrm>
            <a:off x="1915945" y="1327758"/>
            <a:ext cx="4454258" cy="2964106"/>
          </a:xfrm>
          <a:prstGeom prst="rect">
            <a:avLst/>
          </a:prstGeom>
        </p:spPr>
      </p:pic>
      <p:sp>
        <p:nvSpPr>
          <p:cNvPr id="3" name="Tekstvak 2">
            <a:extLst>
              <a:ext uri="{FF2B5EF4-FFF2-40B4-BE49-F238E27FC236}">
                <a16:creationId xmlns:a16="http://schemas.microsoft.com/office/drawing/2014/main" id="{7BF92CF9-80CB-4800-AEED-14E452B5272C}"/>
              </a:ext>
            </a:extLst>
          </p:cNvPr>
          <p:cNvSpPr txBox="1"/>
          <p:nvPr/>
        </p:nvSpPr>
        <p:spPr>
          <a:xfrm>
            <a:off x="7682951" y="3537129"/>
            <a:ext cx="3927231" cy="2862322"/>
          </a:xfrm>
          <a:prstGeom prst="rect">
            <a:avLst/>
          </a:prstGeom>
          <a:noFill/>
        </p:spPr>
        <p:txBody>
          <a:bodyPr wrap="square" rtlCol="0">
            <a:spAutoFit/>
          </a:bodyPr>
          <a:lstStyle/>
          <a:p>
            <a:r>
              <a:rPr lang="nl-NL" sz="6000" b="1" dirty="0">
                <a:solidFill>
                  <a:schemeClr val="accent3"/>
                </a:solidFill>
                <a:latin typeface="Comic Sans MS" panose="030F0702030302020204" pitchFamily="66" charset="0"/>
              </a:rPr>
              <a:t>Over volgende week: </a:t>
            </a:r>
          </a:p>
        </p:txBody>
      </p:sp>
    </p:spTree>
    <p:extLst>
      <p:ext uri="{BB962C8B-B14F-4D97-AF65-F5344CB8AC3E}">
        <p14:creationId xmlns:p14="http://schemas.microsoft.com/office/powerpoint/2010/main" val="2794347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4AB66-7A46-4005-978A-00DF346F3396}"/>
              </a:ext>
            </a:extLst>
          </p:cNvPr>
          <p:cNvSpPr>
            <a:spLocks noGrp="1"/>
          </p:cNvSpPr>
          <p:nvPr>
            <p:ph type="title"/>
          </p:nvPr>
        </p:nvSpPr>
        <p:spPr>
          <a:xfrm>
            <a:off x="963084" y="4431952"/>
            <a:ext cx="10363200" cy="1362075"/>
          </a:xfrm>
        </p:spPr>
        <p:txBody>
          <a:bodyPr/>
          <a:lstStyle/>
          <a:p>
            <a:r>
              <a:rPr lang="nl-NL" dirty="0"/>
              <a:t>Hoe ging de toets en het deel over stad en Wijk?</a:t>
            </a:r>
          </a:p>
        </p:txBody>
      </p:sp>
      <p:sp>
        <p:nvSpPr>
          <p:cNvPr id="3" name="Tijdelijke aanduiding voor tekst 2">
            <a:extLst>
              <a:ext uri="{FF2B5EF4-FFF2-40B4-BE49-F238E27FC236}">
                <a16:creationId xmlns:a16="http://schemas.microsoft.com/office/drawing/2014/main" id="{C904B8BB-5367-4242-8147-943935C818CA}"/>
              </a:ext>
            </a:extLst>
          </p:cNvPr>
          <p:cNvSpPr>
            <a:spLocks noGrp="1"/>
          </p:cNvSpPr>
          <p:nvPr>
            <p:ph type="body" idx="1"/>
          </p:nvPr>
        </p:nvSpPr>
        <p:spPr/>
        <p:txBody>
          <a:bodyPr/>
          <a:lstStyle/>
          <a:p>
            <a:r>
              <a:rPr lang="nl-NL" dirty="0"/>
              <a:t>Maar eerst: 		</a:t>
            </a:r>
          </a:p>
        </p:txBody>
      </p:sp>
      <p:pic>
        <p:nvPicPr>
          <p:cNvPr id="4" name="Afbeelding 3">
            <a:extLst>
              <a:ext uri="{FF2B5EF4-FFF2-40B4-BE49-F238E27FC236}">
                <a16:creationId xmlns:a16="http://schemas.microsoft.com/office/drawing/2014/main" id="{49380C15-5EE5-4F52-A6FA-D855554F7512}"/>
              </a:ext>
            </a:extLst>
          </p:cNvPr>
          <p:cNvPicPr>
            <a:picLocks noChangeAspect="1"/>
          </p:cNvPicPr>
          <p:nvPr/>
        </p:nvPicPr>
        <p:blipFill>
          <a:blip r:embed="rId2"/>
          <a:stretch>
            <a:fillRect/>
          </a:stretch>
        </p:blipFill>
        <p:spPr>
          <a:xfrm>
            <a:off x="5225497" y="726510"/>
            <a:ext cx="5437479" cy="3420040"/>
          </a:xfrm>
          <a:prstGeom prst="rect">
            <a:avLst/>
          </a:prstGeom>
        </p:spPr>
      </p:pic>
    </p:spTree>
    <p:extLst>
      <p:ext uri="{BB962C8B-B14F-4D97-AF65-F5344CB8AC3E}">
        <p14:creationId xmlns:p14="http://schemas.microsoft.com/office/powerpoint/2010/main" val="313825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9891" y="316222"/>
            <a:ext cx="8860565" cy="648072"/>
          </a:xfrm>
        </p:spPr>
        <p:txBody>
          <a:bodyPr/>
          <a:lstStyle/>
          <a:p>
            <a:r>
              <a:rPr lang="nl-NL" dirty="0"/>
              <a:t>Inhoud en planning van deze les</a:t>
            </a:r>
          </a:p>
        </p:txBody>
      </p:sp>
      <p:sp>
        <p:nvSpPr>
          <p:cNvPr id="3" name="Tijdelijke aanduiding voor inhoud 2"/>
          <p:cNvSpPr>
            <a:spLocks noGrp="1"/>
          </p:cNvSpPr>
          <p:nvPr>
            <p:ph idx="1"/>
          </p:nvPr>
        </p:nvSpPr>
        <p:spPr>
          <a:xfrm>
            <a:off x="1139825" y="1202419"/>
            <a:ext cx="9607881" cy="4929411"/>
          </a:xfrm>
        </p:spPr>
        <p:txBody>
          <a:bodyPr>
            <a:normAutofit/>
          </a:bodyPr>
          <a:lstStyle/>
          <a:p>
            <a:pPr marL="0" indent="0">
              <a:buNone/>
            </a:pPr>
            <a:r>
              <a:rPr lang="nl-NL" sz="2400" dirty="0"/>
              <a:t>1. Introductie deze periode: </a:t>
            </a:r>
          </a:p>
          <a:p>
            <a:pPr marL="0" indent="0">
              <a:buNone/>
            </a:pPr>
            <a:r>
              <a:rPr lang="nl-NL" sz="2400" dirty="0"/>
              <a:t>Stad en wijk &gt; leefbaarheid in de wijk versterken &gt; sociale leefbaarheid, participatie, sociaal ondernemen; een mindmap </a:t>
            </a:r>
            <a:r>
              <a:rPr lang="nl-NL" sz="2400" dirty="0">
                <a:sym typeface="Wingdings" panose="05000000000000000000" pitchFamily="2" charset="2"/>
              </a:rPr>
              <a:t> </a:t>
            </a:r>
            <a:endParaRPr lang="nl-NL" sz="2400" dirty="0"/>
          </a:p>
          <a:p>
            <a:pPr marL="0" indent="0">
              <a:buNone/>
            </a:pPr>
            <a:endParaRPr lang="nl-NL" sz="2400" dirty="0"/>
          </a:p>
          <a:p>
            <a:pPr marL="0" indent="0">
              <a:buNone/>
            </a:pPr>
            <a:r>
              <a:rPr lang="nl-NL" sz="2400" dirty="0"/>
              <a:t>2. Inspiratie </a:t>
            </a:r>
          </a:p>
          <a:p>
            <a:pPr marL="0" indent="0">
              <a:buNone/>
            </a:pPr>
            <a:r>
              <a:rPr lang="nl-NL" sz="2400" dirty="0"/>
              <a:t>Kijken met specifieke vragen! </a:t>
            </a:r>
          </a:p>
          <a:p>
            <a:pPr marL="0" indent="0">
              <a:buNone/>
            </a:pPr>
            <a:endParaRPr lang="nl-NL" sz="2400" dirty="0"/>
          </a:p>
          <a:p>
            <a:pPr marL="0" indent="0">
              <a:buNone/>
            </a:pPr>
            <a:r>
              <a:rPr lang="nl-NL" sz="2400" dirty="0"/>
              <a:t>3. Afronding; welke bedrijven ken je zelf? En wat kun je meenemen vanuit deze ideeën naar je eigen idee / pitch / bedrijf voor het IBS? </a:t>
            </a:r>
          </a:p>
          <a:p>
            <a:pPr marL="0" indent="0">
              <a:buNone/>
            </a:pPr>
            <a:endParaRPr lang="nl-NL" sz="2400" dirty="0"/>
          </a:p>
          <a:p>
            <a:pPr marL="0" indent="0">
              <a:buNone/>
            </a:pPr>
            <a:r>
              <a:rPr lang="nl-NL" sz="2400" dirty="0"/>
              <a:t>4. Volgende week…</a:t>
            </a:r>
          </a:p>
        </p:txBody>
      </p:sp>
    </p:spTree>
    <p:extLst>
      <p:ext uri="{BB962C8B-B14F-4D97-AF65-F5344CB8AC3E}">
        <p14:creationId xmlns:p14="http://schemas.microsoft.com/office/powerpoint/2010/main" val="1793067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34C08A4-4395-4C11-A71E-C294D2E9DBAB}"/>
              </a:ext>
            </a:extLst>
          </p:cNvPr>
          <p:cNvSpPr txBox="1"/>
          <p:nvPr/>
        </p:nvSpPr>
        <p:spPr>
          <a:xfrm>
            <a:off x="656002" y="395553"/>
            <a:ext cx="3334652" cy="1077218"/>
          </a:xfrm>
          <a:prstGeom prst="rect">
            <a:avLst/>
          </a:prstGeom>
          <a:noFill/>
        </p:spPr>
        <p:txBody>
          <a:bodyPr wrap="square" rtlCol="0">
            <a:spAutoFit/>
          </a:bodyPr>
          <a:lstStyle/>
          <a:p>
            <a:r>
              <a:rPr lang="nl-NL" sz="3200" dirty="0"/>
              <a:t>Opzet lessen van </a:t>
            </a:r>
          </a:p>
          <a:p>
            <a:r>
              <a:rPr lang="nl-NL" sz="3200" dirty="0"/>
              <a:t>deze periode</a:t>
            </a:r>
            <a:r>
              <a:rPr lang="nl-NL" dirty="0"/>
              <a:t>:</a:t>
            </a:r>
          </a:p>
        </p:txBody>
      </p:sp>
      <p:pic>
        <p:nvPicPr>
          <p:cNvPr id="5" name="Afbeelding 4">
            <a:extLst>
              <a:ext uri="{FF2B5EF4-FFF2-40B4-BE49-F238E27FC236}">
                <a16:creationId xmlns:a16="http://schemas.microsoft.com/office/drawing/2014/main" id="{8F0E4D3E-2CD9-4326-89ED-C45B31049487}"/>
              </a:ext>
            </a:extLst>
          </p:cNvPr>
          <p:cNvPicPr>
            <a:picLocks noChangeAspect="1"/>
          </p:cNvPicPr>
          <p:nvPr/>
        </p:nvPicPr>
        <p:blipFill rotWithShape="1">
          <a:blip r:embed="rId2"/>
          <a:srcRect l="39917" t="34370" r="38166" b="17481"/>
          <a:stretch/>
        </p:blipFill>
        <p:spPr>
          <a:xfrm>
            <a:off x="4968239" y="120722"/>
            <a:ext cx="5509565" cy="6808398"/>
          </a:xfrm>
          <a:prstGeom prst="rect">
            <a:avLst/>
          </a:prstGeom>
        </p:spPr>
      </p:pic>
    </p:spTree>
    <p:extLst>
      <p:ext uri="{BB962C8B-B14F-4D97-AF65-F5344CB8AC3E}">
        <p14:creationId xmlns:p14="http://schemas.microsoft.com/office/powerpoint/2010/main" val="173313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6E04A3E-934D-44E9-B470-1BEB3F84D66B}"/>
              </a:ext>
            </a:extLst>
          </p:cNvPr>
          <p:cNvSpPr/>
          <p:nvPr/>
        </p:nvSpPr>
        <p:spPr>
          <a:xfrm>
            <a:off x="1005016" y="915667"/>
            <a:ext cx="9236264" cy="1138773"/>
          </a:xfrm>
          <a:prstGeom prst="rect">
            <a:avLst/>
          </a:prstGeom>
        </p:spPr>
        <p:txBody>
          <a:bodyPr wrap="square">
            <a:spAutoFit/>
          </a:bodyPr>
          <a:lstStyle/>
          <a:p>
            <a:r>
              <a:rPr lang="nl-NL" sz="4400" dirty="0">
                <a:solidFill>
                  <a:schemeClr val="accent3"/>
                </a:solidFill>
              </a:rPr>
              <a:t>Stad en wijk P2:  </a:t>
            </a:r>
          </a:p>
          <a:p>
            <a:endParaRPr lang="nl-NL" sz="2400" dirty="0"/>
          </a:p>
        </p:txBody>
      </p:sp>
      <p:pic>
        <p:nvPicPr>
          <p:cNvPr id="3" name="Afbeelding 2">
            <a:extLst>
              <a:ext uri="{FF2B5EF4-FFF2-40B4-BE49-F238E27FC236}">
                <a16:creationId xmlns:a16="http://schemas.microsoft.com/office/drawing/2014/main" id="{F08CEEC9-00D2-4FB4-9D55-85A2AE5F1322}"/>
              </a:ext>
            </a:extLst>
          </p:cNvPr>
          <p:cNvPicPr>
            <a:picLocks noChangeAspect="1"/>
          </p:cNvPicPr>
          <p:nvPr/>
        </p:nvPicPr>
        <p:blipFill>
          <a:blip r:embed="rId2"/>
          <a:stretch>
            <a:fillRect/>
          </a:stretch>
        </p:blipFill>
        <p:spPr>
          <a:xfrm>
            <a:off x="7715983" y="3597830"/>
            <a:ext cx="4286250" cy="3000375"/>
          </a:xfrm>
          <a:prstGeom prst="rect">
            <a:avLst/>
          </a:prstGeom>
        </p:spPr>
      </p:pic>
      <p:sp>
        <p:nvSpPr>
          <p:cNvPr id="4" name="Tekstvak 3">
            <a:extLst>
              <a:ext uri="{FF2B5EF4-FFF2-40B4-BE49-F238E27FC236}">
                <a16:creationId xmlns:a16="http://schemas.microsoft.com/office/drawing/2014/main" id="{B4499514-1D9F-4C28-A908-E25012C466D0}"/>
              </a:ext>
            </a:extLst>
          </p:cNvPr>
          <p:cNvSpPr txBox="1"/>
          <p:nvPr/>
        </p:nvSpPr>
        <p:spPr>
          <a:xfrm>
            <a:off x="5186491" y="1028700"/>
            <a:ext cx="5633909" cy="523220"/>
          </a:xfrm>
          <a:prstGeom prst="rect">
            <a:avLst/>
          </a:prstGeom>
          <a:noFill/>
        </p:spPr>
        <p:txBody>
          <a:bodyPr wrap="square" rtlCol="0">
            <a:spAutoFit/>
          </a:bodyPr>
          <a:lstStyle/>
          <a:p>
            <a:r>
              <a:rPr lang="nl-NL" sz="2800" dirty="0">
                <a:solidFill>
                  <a:srgbClr val="FF0000"/>
                </a:solidFill>
              </a:rPr>
              <a:t>Schrijf of teken mee! </a:t>
            </a:r>
          </a:p>
        </p:txBody>
      </p:sp>
      <p:sp>
        <p:nvSpPr>
          <p:cNvPr id="6" name="Tekstvak 5">
            <a:extLst>
              <a:ext uri="{FF2B5EF4-FFF2-40B4-BE49-F238E27FC236}">
                <a16:creationId xmlns:a16="http://schemas.microsoft.com/office/drawing/2014/main" id="{F2949F4B-4A28-4A70-B216-2C634AAAF6F9}"/>
              </a:ext>
            </a:extLst>
          </p:cNvPr>
          <p:cNvSpPr txBox="1"/>
          <p:nvPr/>
        </p:nvSpPr>
        <p:spPr>
          <a:xfrm>
            <a:off x="1005015" y="2220217"/>
            <a:ext cx="8177085" cy="2677656"/>
          </a:xfrm>
          <a:prstGeom prst="rect">
            <a:avLst/>
          </a:prstGeom>
          <a:noFill/>
        </p:spPr>
        <p:txBody>
          <a:bodyPr wrap="square">
            <a:spAutoFit/>
          </a:bodyPr>
          <a:lstStyle/>
          <a:p>
            <a:pPr marL="342900" indent="-342900">
              <a:buFont typeface="Arial" panose="020B0604020202020204" pitchFamily="34" charset="0"/>
              <a:buChar char="•"/>
            </a:pPr>
            <a:r>
              <a:rPr lang="nl-NL" sz="2400" dirty="0"/>
              <a:t>Leefbaarheid in de wijk versterken op een duurzame manier</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Sociale leefbaarheid &gt; samen aan de slag, participeren </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Participatiesamenleving, verzorgingsstaat</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Sociaal ondernemen &gt; arbeidsparticipatie</a:t>
            </a:r>
          </a:p>
        </p:txBody>
      </p:sp>
    </p:spTree>
    <p:extLst>
      <p:ext uri="{BB962C8B-B14F-4D97-AF65-F5344CB8AC3E}">
        <p14:creationId xmlns:p14="http://schemas.microsoft.com/office/powerpoint/2010/main" val="340025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26F5D35-71F5-4946-8B8E-49B0D580450D}"/>
              </a:ext>
            </a:extLst>
          </p:cNvPr>
          <p:cNvSpPr txBox="1"/>
          <p:nvPr/>
        </p:nvSpPr>
        <p:spPr>
          <a:xfrm>
            <a:off x="942975" y="761137"/>
            <a:ext cx="9448800" cy="2308324"/>
          </a:xfrm>
          <a:prstGeom prst="rect">
            <a:avLst/>
          </a:prstGeom>
          <a:noFill/>
        </p:spPr>
        <p:txBody>
          <a:bodyPr wrap="square">
            <a:spAutoFit/>
          </a:bodyPr>
          <a:lstStyle/>
          <a:p>
            <a:r>
              <a:rPr lang="nl-NL" sz="2000" dirty="0">
                <a:latin typeface="Arial" panose="020B0604020202020204" pitchFamily="34" charset="0"/>
                <a:cs typeface="Arial" panose="020B0604020202020204" pitchFamily="34" charset="0"/>
              </a:rPr>
              <a:t>Begrippen: </a:t>
            </a:r>
          </a:p>
          <a:p>
            <a:pPr marL="285750" indent="-285750">
              <a:buFont typeface="Arial" panose="020B0604020202020204" pitchFamily="34" charset="0"/>
              <a:buChar char="•"/>
            </a:pPr>
            <a:r>
              <a:rPr lang="nl-NL" sz="2000" b="1" dirty="0">
                <a:latin typeface="Arial" panose="020B0604020202020204" pitchFamily="34" charset="0"/>
                <a:cs typeface="Arial" panose="020B0604020202020204" pitchFamily="34" charset="0"/>
              </a:rPr>
              <a:t>participeren</a:t>
            </a:r>
          </a:p>
          <a:p>
            <a:pPr marL="285750" indent="-285750">
              <a:buFont typeface="Arial" panose="020B0604020202020204" pitchFamily="34" charset="0"/>
              <a:buChar char="•"/>
            </a:pPr>
            <a:r>
              <a:rPr lang="nl-NL" sz="2000" b="1" dirty="0">
                <a:latin typeface="Arial" panose="020B0604020202020204" pitchFamily="34" charset="0"/>
                <a:cs typeface="Arial" panose="020B0604020202020204" pitchFamily="34" charset="0"/>
              </a:rPr>
              <a:t>Participatiesamenleving</a:t>
            </a:r>
          </a:p>
          <a:p>
            <a:pPr marL="285750" indent="-285750">
              <a:buFont typeface="Arial" panose="020B0604020202020204" pitchFamily="34" charset="0"/>
              <a:buChar char="•"/>
            </a:pPr>
            <a:r>
              <a:rPr lang="nl-NL" sz="2000" b="1" dirty="0">
                <a:latin typeface="Arial" panose="020B0604020202020204" pitchFamily="34" charset="0"/>
                <a:cs typeface="Arial" panose="020B0604020202020204" pitchFamily="34" charset="0"/>
              </a:rPr>
              <a:t>verzorgingsstaat</a:t>
            </a:r>
          </a:p>
          <a:p>
            <a:pPr marL="285750" indent="-285750">
              <a:buFont typeface="Arial" panose="020B0604020202020204" pitchFamily="34" charset="0"/>
              <a:buChar char="•"/>
            </a:pPr>
            <a:r>
              <a:rPr lang="nl-NL" sz="2000" b="1" dirty="0">
                <a:latin typeface="Arial" panose="020B0604020202020204" pitchFamily="34" charset="0"/>
                <a:cs typeface="Arial" panose="020B0604020202020204" pitchFamily="34" charset="0"/>
              </a:rPr>
              <a:t>arbeidsparticipatie </a:t>
            </a:r>
          </a:p>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duurzaam ondernemen in de context van stad en wijk </a:t>
            </a:r>
          </a:p>
          <a:p>
            <a:endParaRPr lang="nl-NL" sz="2400" dirty="0">
              <a:latin typeface="Arial" panose="020B0604020202020204" pitchFamily="34" charset="0"/>
              <a:cs typeface="Arial" panose="020B0604020202020204" pitchFamily="34" charset="0"/>
            </a:endParaRPr>
          </a:p>
        </p:txBody>
      </p:sp>
      <p:sp>
        <p:nvSpPr>
          <p:cNvPr id="2" name="Tekstvak 1">
            <a:extLst>
              <a:ext uri="{FF2B5EF4-FFF2-40B4-BE49-F238E27FC236}">
                <a16:creationId xmlns:a16="http://schemas.microsoft.com/office/drawing/2014/main" id="{C1DAA2AF-9075-4710-8377-2D0928671366}"/>
              </a:ext>
            </a:extLst>
          </p:cNvPr>
          <p:cNvSpPr txBox="1"/>
          <p:nvPr/>
        </p:nvSpPr>
        <p:spPr>
          <a:xfrm>
            <a:off x="5838825" y="3252236"/>
            <a:ext cx="6353175" cy="707886"/>
          </a:xfrm>
          <a:prstGeom prst="rect">
            <a:avLst/>
          </a:prstGeom>
          <a:noFill/>
        </p:spPr>
        <p:txBody>
          <a:bodyPr wrap="square" rtlCol="0">
            <a:spAutoFit/>
          </a:bodyPr>
          <a:lstStyle/>
          <a:p>
            <a:r>
              <a:rPr lang="nl-NL" sz="4000" dirty="0"/>
              <a:t>Participeren</a:t>
            </a:r>
            <a:r>
              <a:rPr lang="nl-NL" dirty="0"/>
              <a:t> = </a:t>
            </a:r>
          </a:p>
        </p:txBody>
      </p:sp>
      <p:pic>
        <p:nvPicPr>
          <p:cNvPr id="4" name="Afbeelding 3">
            <a:extLst>
              <a:ext uri="{FF2B5EF4-FFF2-40B4-BE49-F238E27FC236}">
                <a16:creationId xmlns:a16="http://schemas.microsoft.com/office/drawing/2014/main" id="{706A601E-990D-4ED6-B3E2-F37F435315FF}"/>
              </a:ext>
            </a:extLst>
          </p:cNvPr>
          <p:cNvPicPr>
            <a:picLocks noChangeAspect="1"/>
          </p:cNvPicPr>
          <p:nvPr/>
        </p:nvPicPr>
        <p:blipFill>
          <a:blip r:embed="rId2"/>
          <a:stretch>
            <a:fillRect/>
          </a:stretch>
        </p:blipFill>
        <p:spPr>
          <a:xfrm>
            <a:off x="5953125" y="4329112"/>
            <a:ext cx="2857500" cy="1419225"/>
          </a:xfrm>
          <a:prstGeom prst="rect">
            <a:avLst/>
          </a:prstGeom>
        </p:spPr>
      </p:pic>
    </p:spTree>
    <p:extLst>
      <p:ext uri="{BB962C8B-B14F-4D97-AF65-F5344CB8AC3E}">
        <p14:creationId xmlns:p14="http://schemas.microsoft.com/office/powerpoint/2010/main" val="399699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DA9B0EC-E01D-4F80-A7A9-14713D553CF3}"/>
              </a:ext>
            </a:extLst>
          </p:cNvPr>
          <p:cNvSpPr/>
          <p:nvPr/>
        </p:nvSpPr>
        <p:spPr>
          <a:xfrm>
            <a:off x="464123" y="740389"/>
            <a:ext cx="9333570" cy="2215991"/>
          </a:xfrm>
          <a:prstGeom prst="rect">
            <a:avLst/>
          </a:prstGeom>
        </p:spPr>
        <p:txBody>
          <a:bodyPr wrap="square">
            <a:spAutoFit/>
          </a:bodyPr>
          <a:lstStyle/>
          <a:p>
            <a:r>
              <a:rPr lang="nl-NL" sz="2400" b="1" dirty="0">
                <a:solidFill>
                  <a:schemeClr val="accent6"/>
                </a:solidFill>
                <a:latin typeface="Arial" panose="020B0604020202020204" pitchFamily="34" charset="0"/>
                <a:cs typeface="Arial" panose="020B0604020202020204" pitchFamily="34" charset="0"/>
              </a:rPr>
              <a:t>Participatiesamenleving</a:t>
            </a:r>
            <a:r>
              <a:rPr lang="nl-NL" sz="2400" b="1" dirty="0">
                <a:latin typeface="Arial" panose="020B0604020202020204" pitchFamily="34" charset="0"/>
                <a:cs typeface="Arial" panose="020B0604020202020204" pitchFamily="34" charset="0"/>
              </a:rPr>
              <a:t> </a:t>
            </a:r>
          </a:p>
          <a:p>
            <a:endParaRPr lang="nl-NL" sz="2400" b="1" dirty="0">
              <a:latin typeface="Arial" panose="020B0604020202020204" pitchFamily="34" charset="0"/>
              <a:cs typeface="Arial" panose="020B0604020202020204" pitchFamily="34" charset="0"/>
            </a:endParaRPr>
          </a:p>
          <a:p>
            <a:r>
              <a:rPr lang="nl-NL" sz="2400" b="1" dirty="0">
                <a:latin typeface="Arial" panose="020B0604020202020204" pitchFamily="34" charset="0"/>
                <a:cs typeface="Arial" panose="020B0604020202020204" pitchFamily="34" charset="0"/>
              </a:rPr>
              <a:t>is een samenleving waarin iedereen die dat kan verantwoordelijkheid neemt voor zijn of haar eigen leven en omgeving, zonder hulp van de (landelijke) overheid.</a:t>
            </a:r>
          </a:p>
          <a:p>
            <a:endParaRPr lang="nl-NL" b="1" dirty="0">
              <a:latin typeface="Arial" panose="020B0604020202020204" pitchFamily="34" charset="0"/>
              <a:cs typeface="Arial" panose="020B0604020202020204" pitchFamily="34" charset="0"/>
            </a:endParaRPr>
          </a:p>
        </p:txBody>
      </p:sp>
      <p:sp>
        <p:nvSpPr>
          <p:cNvPr id="4" name="Traan 3">
            <a:extLst>
              <a:ext uri="{FF2B5EF4-FFF2-40B4-BE49-F238E27FC236}">
                <a16:creationId xmlns:a16="http://schemas.microsoft.com/office/drawing/2014/main" id="{2C95DF98-EF94-4B07-ABF3-368591A7D489}"/>
              </a:ext>
            </a:extLst>
          </p:cNvPr>
          <p:cNvSpPr/>
          <p:nvPr/>
        </p:nvSpPr>
        <p:spPr>
          <a:xfrm>
            <a:off x="1097614" y="3901621"/>
            <a:ext cx="1674687" cy="161304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Werk</a:t>
            </a:r>
            <a:r>
              <a:rPr lang="nl-NL" dirty="0"/>
              <a:t> </a:t>
            </a:r>
          </a:p>
        </p:txBody>
      </p:sp>
      <p:sp>
        <p:nvSpPr>
          <p:cNvPr id="5" name="Pijl: punthaak 4">
            <a:extLst>
              <a:ext uri="{FF2B5EF4-FFF2-40B4-BE49-F238E27FC236}">
                <a16:creationId xmlns:a16="http://schemas.microsoft.com/office/drawing/2014/main" id="{F7063F7C-F06C-4FD5-BC82-A752C36CE5D0}"/>
              </a:ext>
            </a:extLst>
          </p:cNvPr>
          <p:cNvSpPr/>
          <p:nvPr/>
        </p:nvSpPr>
        <p:spPr>
          <a:xfrm rot="18335826">
            <a:off x="4037829" y="3621809"/>
            <a:ext cx="2812879" cy="1613043"/>
          </a:xfrm>
          <a:prstGeom prst="chevr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chemeClr val="tx1"/>
                </a:solidFill>
              </a:rPr>
              <a:t>Zorg</a:t>
            </a:r>
            <a:r>
              <a:rPr lang="nl-NL" dirty="0">
                <a:solidFill>
                  <a:schemeClr val="tx1"/>
                </a:solidFill>
              </a:rPr>
              <a:t> </a:t>
            </a:r>
          </a:p>
        </p:txBody>
      </p:sp>
      <p:sp>
        <p:nvSpPr>
          <p:cNvPr id="6" name="Stroomdiagram: Ophalen 5">
            <a:extLst>
              <a:ext uri="{FF2B5EF4-FFF2-40B4-BE49-F238E27FC236}">
                <a16:creationId xmlns:a16="http://schemas.microsoft.com/office/drawing/2014/main" id="{4AE8BCC4-DDDA-46B5-B03C-134FEDA75A31}"/>
              </a:ext>
            </a:extLst>
          </p:cNvPr>
          <p:cNvSpPr/>
          <p:nvPr/>
        </p:nvSpPr>
        <p:spPr>
          <a:xfrm>
            <a:off x="7570349" y="3236686"/>
            <a:ext cx="3524037" cy="2688610"/>
          </a:xfrm>
          <a:prstGeom prst="flowChartExtra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err="1"/>
              <a:t>Leefbaar-heid</a:t>
            </a:r>
            <a:endParaRPr lang="nl-NL" sz="3200" dirty="0"/>
          </a:p>
        </p:txBody>
      </p:sp>
    </p:spTree>
    <p:extLst>
      <p:ext uri="{BB962C8B-B14F-4D97-AF65-F5344CB8AC3E}">
        <p14:creationId xmlns:p14="http://schemas.microsoft.com/office/powerpoint/2010/main" val="32709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an 1">
            <a:extLst>
              <a:ext uri="{FF2B5EF4-FFF2-40B4-BE49-F238E27FC236}">
                <a16:creationId xmlns:a16="http://schemas.microsoft.com/office/drawing/2014/main" id="{8BDE2C54-4247-449A-AD96-43CC9519821F}"/>
              </a:ext>
            </a:extLst>
          </p:cNvPr>
          <p:cNvSpPr/>
          <p:nvPr/>
        </p:nvSpPr>
        <p:spPr>
          <a:xfrm>
            <a:off x="973789" y="539296"/>
            <a:ext cx="1674687" cy="161304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Werk</a:t>
            </a:r>
            <a:r>
              <a:rPr lang="nl-NL" dirty="0"/>
              <a:t> </a:t>
            </a:r>
          </a:p>
        </p:txBody>
      </p:sp>
      <p:sp>
        <p:nvSpPr>
          <p:cNvPr id="3" name="Tekstvak 2">
            <a:extLst>
              <a:ext uri="{FF2B5EF4-FFF2-40B4-BE49-F238E27FC236}">
                <a16:creationId xmlns:a16="http://schemas.microsoft.com/office/drawing/2014/main" id="{F5F1CA73-5092-4EE5-87D5-B6A03320367E}"/>
              </a:ext>
            </a:extLst>
          </p:cNvPr>
          <p:cNvSpPr txBox="1"/>
          <p:nvPr/>
        </p:nvSpPr>
        <p:spPr>
          <a:xfrm>
            <a:off x="3181350" y="713594"/>
            <a:ext cx="5381625" cy="584775"/>
          </a:xfrm>
          <a:prstGeom prst="rect">
            <a:avLst/>
          </a:prstGeom>
          <a:noFill/>
        </p:spPr>
        <p:txBody>
          <a:bodyPr wrap="square" rtlCol="0">
            <a:spAutoFit/>
          </a:bodyPr>
          <a:lstStyle/>
          <a:p>
            <a:r>
              <a:rPr lang="nl-NL" sz="3200" dirty="0"/>
              <a:t>Arbeidsparticipatie </a:t>
            </a:r>
          </a:p>
        </p:txBody>
      </p:sp>
      <p:sp>
        <p:nvSpPr>
          <p:cNvPr id="4" name="Pijl: punthaak 3">
            <a:extLst>
              <a:ext uri="{FF2B5EF4-FFF2-40B4-BE49-F238E27FC236}">
                <a16:creationId xmlns:a16="http://schemas.microsoft.com/office/drawing/2014/main" id="{F2F7253B-2D99-4C58-8CA5-9D42160DC05A}"/>
              </a:ext>
            </a:extLst>
          </p:cNvPr>
          <p:cNvSpPr/>
          <p:nvPr/>
        </p:nvSpPr>
        <p:spPr>
          <a:xfrm rot="18335826">
            <a:off x="2294136" y="2622478"/>
            <a:ext cx="2812879" cy="1613043"/>
          </a:xfrm>
          <a:prstGeom prst="chevr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chemeClr val="tx1"/>
                </a:solidFill>
              </a:rPr>
              <a:t>Zorg</a:t>
            </a:r>
            <a:r>
              <a:rPr lang="nl-NL" dirty="0">
                <a:solidFill>
                  <a:schemeClr val="tx1"/>
                </a:solidFill>
              </a:rPr>
              <a:t> </a:t>
            </a:r>
          </a:p>
        </p:txBody>
      </p:sp>
      <p:sp>
        <p:nvSpPr>
          <p:cNvPr id="5" name="Tekstvak 4">
            <a:extLst>
              <a:ext uri="{FF2B5EF4-FFF2-40B4-BE49-F238E27FC236}">
                <a16:creationId xmlns:a16="http://schemas.microsoft.com/office/drawing/2014/main" id="{CF002E86-665F-456D-92DD-90C77E1B87AB}"/>
              </a:ext>
            </a:extLst>
          </p:cNvPr>
          <p:cNvSpPr txBox="1"/>
          <p:nvPr/>
        </p:nvSpPr>
        <p:spPr>
          <a:xfrm>
            <a:off x="5175045" y="2774662"/>
            <a:ext cx="6921086" cy="584775"/>
          </a:xfrm>
          <a:prstGeom prst="rect">
            <a:avLst/>
          </a:prstGeom>
          <a:noFill/>
        </p:spPr>
        <p:txBody>
          <a:bodyPr wrap="square" rtlCol="0">
            <a:spAutoFit/>
          </a:bodyPr>
          <a:lstStyle/>
          <a:p>
            <a:r>
              <a:rPr lang="nl-NL" sz="3200" dirty="0"/>
              <a:t>Langer thuis wonen, mantelzorg </a:t>
            </a:r>
          </a:p>
        </p:txBody>
      </p:sp>
      <p:sp>
        <p:nvSpPr>
          <p:cNvPr id="6" name="Stroomdiagram: Ophalen 5">
            <a:extLst>
              <a:ext uri="{FF2B5EF4-FFF2-40B4-BE49-F238E27FC236}">
                <a16:creationId xmlns:a16="http://schemas.microsoft.com/office/drawing/2014/main" id="{4FF08595-424B-46F1-9C5C-309CC8C2D564}"/>
              </a:ext>
            </a:extLst>
          </p:cNvPr>
          <p:cNvSpPr/>
          <p:nvPr/>
        </p:nvSpPr>
        <p:spPr>
          <a:xfrm>
            <a:off x="3700575" y="4516806"/>
            <a:ext cx="3609976" cy="2085647"/>
          </a:xfrm>
          <a:prstGeom prst="flowChartExtra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err="1"/>
              <a:t>Leefbaar-heid</a:t>
            </a:r>
            <a:endParaRPr lang="nl-NL" sz="3200" dirty="0"/>
          </a:p>
        </p:txBody>
      </p:sp>
      <p:sp>
        <p:nvSpPr>
          <p:cNvPr id="7" name="Tekstvak 6">
            <a:extLst>
              <a:ext uri="{FF2B5EF4-FFF2-40B4-BE49-F238E27FC236}">
                <a16:creationId xmlns:a16="http://schemas.microsoft.com/office/drawing/2014/main" id="{A44150C8-413F-40BF-B8EE-E6C001AED2F3}"/>
              </a:ext>
            </a:extLst>
          </p:cNvPr>
          <p:cNvSpPr txBox="1"/>
          <p:nvPr/>
        </p:nvSpPr>
        <p:spPr>
          <a:xfrm>
            <a:off x="6889321" y="5117966"/>
            <a:ext cx="4200525" cy="584775"/>
          </a:xfrm>
          <a:prstGeom prst="rect">
            <a:avLst/>
          </a:prstGeom>
          <a:noFill/>
        </p:spPr>
        <p:txBody>
          <a:bodyPr wrap="square" rtlCol="0">
            <a:spAutoFit/>
          </a:bodyPr>
          <a:lstStyle/>
          <a:p>
            <a:r>
              <a:rPr lang="nl-NL" sz="3200" dirty="0"/>
              <a:t>Bewonersparticipatie </a:t>
            </a:r>
          </a:p>
        </p:txBody>
      </p:sp>
    </p:spTree>
    <p:extLst>
      <p:ext uri="{BB962C8B-B14F-4D97-AF65-F5344CB8AC3E}">
        <p14:creationId xmlns:p14="http://schemas.microsoft.com/office/powerpoint/2010/main" val="37472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BC0640-FFA7-4C0E-9D58-F1E9780F8FDA}">
  <ds:schemaRefs>
    <ds:schemaRef ds:uri="http://schemas.microsoft.com/sharepoint/v3/contenttype/forms"/>
  </ds:schemaRefs>
</ds:datastoreItem>
</file>

<file path=customXml/itemProps2.xml><?xml version="1.0" encoding="utf-8"?>
<ds:datastoreItem xmlns:ds="http://schemas.openxmlformats.org/officeDocument/2006/customXml" ds:itemID="{7CC4F418-70DB-4D56-A490-D1F7B33962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93AD1C-A574-447B-9D3B-1009226BFA9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49</TotalTime>
  <Words>1021</Words>
  <Application>Microsoft Office PowerPoint</Application>
  <PresentationFormat>Breedbeeld</PresentationFormat>
  <Paragraphs>141</Paragraphs>
  <Slides>21</Slides>
  <Notes>0</Notes>
  <HiddenSlides>0</HiddenSlides>
  <MMClips>1</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21</vt:i4>
      </vt:variant>
    </vt:vector>
  </HeadingPairs>
  <TitlesOfParts>
    <vt:vector size="27" baseType="lpstr">
      <vt:lpstr>Arial</vt:lpstr>
      <vt:lpstr>Calibri</vt:lpstr>
      <vt:lpstr>Calibri Light</vt:lpstr>
      <vt:lpstr>Comic Sans MS</vt:lpstr>
      <vt:lpstr>Kantoorthema</vt:lpstr>
      <vt:lpstr>Office Theme</vt:lpstr>
      <vt:lpstr>Goedemorgen! </vt:lpstr>
      <vt:lpstr>PowerPoint-presentatie</vt:lpstr>
      <vt:lpstr>Hoe ging de toets en het deel over stad en Wijk?</vt:lpstr>
      <vt:lpstr>Inhoud en planning van deze les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Goedemorgen! </dc:title>
  <dc:creator>Pascalle Cup</dc:creator>
  <cp:lastModifiedBy>Pascalle Cup</cp:lastModifiedBy>
  <cp:revision>1</cp:revision>
  <dcterms:created xsi:type="dcterms:W3CDTF">2021-11-15T11:12:23Z</dcterms:created>
  <dcterms:modified xsi:type="dcterms:W3CDTF">2021-11-15T12:06:12Z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